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9" r:id="rId3"/>
  </p:sldMasterIdLst>
  <p:notesMasterIdLst>
    <p:notesMasterId r:id="rId5"/>
  </p:notesMasterIdLst>
  <p:sldIdLst>
    <p:sldId id="319" r:id="rId4"/>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40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804" y="76"/>
      </p:cViewPr>
      <p:guideLst>
        <p:guide pos="3840"/>
        <p:guide orient="horz" pos="40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7C67C5C-35C6-477B-A396-3D217F32BCF4}" type="datetimeFigureOut">
              <a:rPr lang="fr-FR" smtClean="0"/>
              <a:t>30/04/2026</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2C71025-78C4-48E4-B699-72659B60AA18}" type="slidenum">
              <a:rPr lang="fr-FR" smtClean="0"/>
              <a:t>‹N°›</a:t>
            </a:fld>
            <a:endParaRPr lang="fr-FR"/>
          </a:p>
        </p:txBody>
      </p:sp>
    </p:spTree>
    <p:extLst>
      <p:ext uri="{BB962C8B-B14F-4D97-AF65-F5344CB8AC3E}">
        <p14:creationId xmlns:p14="http://schemas.microsoft.com/office/powerpoint/2010/main" val="280994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C71025-78C4-48E4-B699-72659B60AA18}" type="slidenum">
              <a:rPr lang="fr-FR" smtClean="0"/>
              <a:t>1</a:t>
            </a:fld>
            <a:endParaRPr lang="fr-FR"/>
          </a:p>
        </p:txBody>
      </p:sp>
    </p:spTree>
    <p:extLst>
      <p:ext uri="{BB962C8B-B14F-4D97-AF65-F5344CB8AC3E}">
        <p14:creationId xmlns:p14="http://schemas.microsoft.com/office/powerpoint/2010/main" val="875351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_Secteur Aero">
    <p:bg>
      <p:bgPr>
        <a:blipFill>
          <a:blip r:embed="rId2">
            <a:lum/>
          </a:blip>
          <a:stretch/>
        </a:blipFill>
        <a:effectLst/>
      </p:bgPr>
    </p:bg>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3"/>
          <a:stretch/>
        </p:blipFill>
        <p:spPr bwMode="auto">
          <a:xfrm>
            <a:off x="6673445" y="1427837"/>
            <a:ext cx="3770722" cy="3770722"/>
          </a:xfrm>
          <a:prstGeom prst="rect">
            <a:avLst/>
          </a:prstGeom>
        </p:spPr>
      </p:pic>
      <p:pic>
        <p:nvPicPr>
          <p:cNvPr id="14" name="Image 13"/>
          <p:cNvPicPr>
            <a:picLocks noChangeAspect="1"/>
          </p:cNvPicPr>
          <p:nvPr userDrawn="1"/>
        </p:nvPicPr>
        <p:blipFill>
          <a:blip r:embed="rId4"/>
          <a:stretch/>
        </p:blipFill>
        <p:spPr bwMode="auto">
          <a:xfrm>
            <a:off x="235590" y="231314"/>
            <a:ext cx="863338" cy="556580"/>
          </a:xfrm>
          <a:prstGeom prst="rect">
            <a:avLst/>
          </a:prstGeom>
        </p:spPr>
      </p:pic>
      <p:pic>
        <p:nvPicPr>
          <p:cNvPr id="4" name="Image 3"/>
          <p:cNvPicPr>
            <a:picLocks noChangeAspect="1"/>
          </p:cNvPicPr>
          <p:nvPr userDrawn="1"/>
        </p:nvPicPr>
        <p:blipFill>
          <a:blip r:embed="rId5"/>
          <a:stretch/>
        </p:blipFill>
        <p:spPr bwMode="auto">
          <a:xfrm>
            <a:off x="374985" y="2365668"/>
            <a:ext cx="10461643" cy="1609483"/>
          </a:xfrm>
          <a:prstGeom prst="rect">
            <a:avLst/>
          </a:prstGeom>
        </p:spPr>
      </p:pic>
      <p:pic>
        <p:nvPicPr>
          <p:cNvPr id="6" name="Image 5"/>
          <p:cNvPicPr>
            <a:picLocks noChangeAspect="1"/>
          </p:cNvPicPr>
          <p:nvPr userDrawn="1"/>
        </p:nvPicPr>
        <p:blipFill>
          <a:blip r:embed="rId6"/>
          <a:stretch/>
        </p:blipFill>
        <p:spPr bwMode="auto">
          <a:xfrm>
            <a:off x="640964" y="3170409"/>
            <a:ext cx="6309907" cy="9754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10_Titre+texte+num page+date+pdp - fond sombre">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2919"/>
            <a:ext cx="863338" cy="553370"/>
          </a:xfrm>
          <a:prstGeom prst="rect">
            <a:avLst/>
          </a:prstGeom>
        </p:spPr>
      </p:pic>
      <p:sp>
        <p:nvSpPr>
          <p:cNvPr id="5" name="Titre 1"/>
          <p:cNvSpPr>
            <a:spLocks noGrp="1"/>
          </p:cNvSpPr>
          <p:nvPr>
            <p:ph type="title" hasCustomPrompt="1"/>
          </p:nvPr>
        </p:nvSpPr>
        <p:spPr bwMode="auto">
          <a:xfrm>
            <a:off x="1249680" y="365125"/>
            <a:ext cx="10104120" cy="1325563"/>
          </a:xfrm>
          <a:prstGeom prst="rect">
            <a:avLst/>
          </a:prstGeom>
        </p:spPr>
        <p:txBody>
          <a:bodyPr/>
          <a:lstStyle>
            <a:lvl1pPr>
              <a:defRPr b="1">
                <a:solidFill>
                  <a:schemeClr val="bg1"/>
                </a:solidFill>
              </a:defRPr>
            </a:lvl1pPr>
          </a:lstStyle>
          <a:p>
            <a:pPr>
              <a:defRPr/>
            </a:pPr>
            <a:r>
              <a:rPr lang="fr-FR"/>
              <a:t>Titre de la page</a:t>
            </a:r>
            <a:endParaRPr/>
          </a:p>
        </p:txBody>
      </p:sp>
      <p:sp>
        <p:nvSpPr>
          <p:cNvPr id="6" name="Espace réservé du contenu 2"/>
          <p:cNvSpPr>
            <a:spLocks noGrp="1"/>
          </p:cNvSpPr>
          <p:nvPr>
            <p:ph idx="1"/>
          </p:nvPr>
        </p:nvSpPr>
        <p:spPr bwMode="auto">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2CCAA339-CCD6-49DF-8F49-613F388DD7F8}" type="datetimeFigureOut">
              <a:rPr lang="fr-FR"/>
              <a:t>30/04/2026</a:t>
            </a:fld>
            <a:endParaRPr lang="fr-FR"/>
          </a:p>
        </p:txBody>
      </p:sp>
      <p:sp>
        <p:nvSpPr>
          <p:cNvPr id="8" name="Espace réservé du pied de page 4"/>
          <p:cNvSpPr>
            <a:spLocks noGrp="1"/>
          </p:cNvSpPr>
          <p:nvPr>
            <p:ph type="ftr" sz="quarter" idx="11"/>
          </p:nvPr>
        </p:nvSpPr>
        <p:spPr bwMode="auto">
          <a:xfrm>
            <a:off x="4038600" y="6356350"/>
            <a:ext cx="4114800" cy="365125"/>
          </a:xfrm>
          <a:prstGeom prst="rect">
            <a:avLst/>
          </a:prstGeom>
        </p:spPr>
        <p:txBody>
          <a:bodyPr/>
          <a:lstStyle>
            <a:lvl1pPr>
              <a:defRPr>
                <a:solidFill>
                  <a:schemeClr val="bg1"/>
                </a:solidFill>
              </a:defRPr>
            </a:lvl1pPr>
          </a:lstStyle>
          <a:p>
            <a:pPr>
              <a:defRPr/>
            </a:pPr>
            <a:endParaRPr lang="fr-FR"/>
          </a:p>
        </p:txBody>
      </p:sp>
      <p:sp>
        <p:nvSpPr>
          <p:cNvPr id="9"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862ACBAA-EBD7-406A-8001-53CDDB09CFA8}"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11_Titre+vide+num page+date+pdp - fond clair">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1314"/>
            <a:ext cx="863338" cy="556580"/>
          </a:xfrm>
          <a:prstGeom prst="rect">
            <a:avLst/>
          </a:prstGeom>
        </p:spPr>
      </p:pic>
      <p:sp>
        <p:nvSpPr>
          <p:cNvPr id="10" name="Titre 1"/>
          <p:cNvSpPr>
            <a:spLocks noGrp="1"/>
          </p:cNvSpPr>
          <p:nvPr>
            <p:ph type="title" hasCustomPrompt="1"/>
          </p:nvPr>
        </p:nvSpPr>
        <p:spPr bwMode="auto">
          <a:xfrm>
            <a:off x="1259840" y="365125"/>
            <a:ext cx="10093960" cy="1325563"/>
          </a:xfrm>
          <a:prstGeom prst="rect">
            <a:avLst/>
          </a:prstGeom>
        </p:spPr>
        <p:txBody>
          <a:bodyPr/>
          <a:lstStyle>
            <a:lvl1pPr>
              <a:defRPr b="1">
                <a:solidFill>
                  <a:srgbClr val="002060"/>
                </a:solidFill>
              </a:defRPr>
            </a:lvl1pPr>
          </a:lstStyle>
          <a:p>
            <a:pPr>
              <a:defRPr/>
            </a:pPr>
            <a:r>
              <a:rPr lang="fr-FR"/>
              <a:t>Titre de la page</a:t>
            </a:r>
            <a:endParaRPr/>
          </a:p>
        </p:txBody>
      </p:sp>
      <p:sp>
        <p:nvSpPr>
          <p:cNvPr id="11" name="Espace réservé de la date 2"/>
          <p:cNvSpPr>
            <a:spLocks noGrp="1"/>
          </p:cNvSpPr>
          <p:nvPr>
            <p:ph type="dt" sz="half" idx="10"/>
          </p:nvPr>
        </p:nvSpPr>
        <p:spPr bwMode="auto">
          <a:xfrm>
            <a:off x="838200" y="6356350"/>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
        <p:nvSpPr>
          <p:cNvPr id="12" name="Espace réservé du pied de page 3"/>
          <p:cNvSpPr>
            <a:spLocks noGrp="1"/>
          </p:cNvSpPr>
          <p:nvPr>
            <p:ph type="ftr" sz="quarter" idx="11"/>
          </p:nvPr>
        </p:nvSpPr>
        <p:spPr bwMode="auto">
          <a:xfrm>
            <a:off x="4038600" y="6356350"/>
            <a:ext cx="4114800" cy="365125"/>
          </a:xfrm>
          <a:prstGeom prst="rect">
            <a:avLst/>
          </a:prstGeom>
        </p:spPr>
        <p:txBody>
          <a:bodyPr/>
          <a:lstStyle>
            <a:lvl1pPr>
              <a:defRPr>
                <a:solidFill>
                  <a:srgbClr val="002060"/>
                </a:solidFill>
              </a:defRPr>
            </a:lvl1pPr>
          </a:lstStyle>
          <a:p>
            <a:pPr>
              <a:defRPr/>
            </a:pPr>
            <a:endParaRPr lang="fr-FR"/>
          </a:p>
        </p:txBody>
      </p:sp>
      <p:sp>
        <p:nvSpPr>
          <p:cNvPr id="13" name="Espace réservé du numéro de diapositive 4"/>
          <p:cNvSpPr>
            <a:spLocks noGrp="1"/>
          </p:cNvSpPr>
          <p:nvPr>
            <p:ph type="sldNum" sz="quarter" idx="12"/>
          </p:nvPr>
        </p:nvSpPr>
        <p:spPr bwMode="auto">
          <a:xfrm>
            <a:off x="8610600" y="6356350"/>
            <a:ext cx="2743200" cy="365125"/>
          </a:xfrm>
          <a:prstGeom prst="rect">
            <a:avLst/>
          </a:prstGeom>
        </p:spPr>
        <p:txBody>
          <a:bodyPr/>
          <a:lstStyle>
            <a:lvl1pPr>
              <a:defRPr>
                <a:solidFill>
                  <a:srgbClr val="002060"/>
                </a:solidFill>
              </a:defRPr>
            </a:lvl1pPr>
          </a:lstStyle>
          <a:p>
            <a:pPr>
              <a:defRPr/>
            </a:pPr>
            <a:fld id="{862ACBAA-EBD7-406A-8001-53CDDB09CFA8}"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2_Titre+vide+num page+date+pdp - fond bleu">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2919"/>
            <a:ext cx="863338" cy="553370"/>
          </a:xfrm>
          <a:prstGeom prst="rect">
            <a:avLst/>
          </a:prstGeom>
        </p:spPr>
      </p:pic>
      <p:sp>
        <p:nvSpPr>
          <p:cNvPr id="10" name="Titre 1"/>
          <p:cNvSpPr>
            <a:spLocks noGrp="1"/>
          </p:cNvSpPr>
          <p:nvPr>
            <p:ph type="title" hasCustomPrompt="1"/>
          </p:nvPr>
        </p:nvSpPr>
        <p:spPr bwMode="auto">
          <a:xfrm>
            <a:off x="1259840" y="365125"/>
            <a:ext cx="10093960" cy="1325563"/>
          </a:xfrm>
          <a:prstGeom prst="rect">
            <a:avLst/>
          </a:prstGeom>
        </p:spPr>
        <p:txBody>
          <a:bodyPr/>
          <a:lstStyle>
            <a:lvl1pPr>
              <a:defRPr b="1">
                <a:solidFill>
                  <a:schemeClr val="bg1"/>
                </a:solidFill>
              </a:defRPr>
            </a:lvl1pPr>
          </a:lstStyle>
          <a:p>
            <a:pPr>
              <a:defRPr/>
            </a:pPr>
            <a:r>
              <a:rPr lang="fr-FR"/>
              <a:t>Titre de la page</a:t>
            </a:r>
            <a:endParaRPr/>
          </a:p>
        </p:txBody>
      </p:sp>
      <p:sp>
        <p:nvSpPr>
          <p:cNvPr id="11" name="Espace réservé de la date 2"/>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2CCAA339-CCD6-49DF-8F49-613F388DD7F8}" type="datetimeFigureOut">
              <a:rPr lang="fr-FR"/>
              <a:t>30/04/2026</a:t>
            </a:fld>
            <a:endParaRPr lang="fr-FR"/>
          </a:p>
        </p:txBody>
      </p:sp>
      <p:sp>
        <p:nvSpPr>
          <p:cNvPr id="12" name="Espace réservé du pied de page 3"/>
          <p:cNvSpPr>
            <a:spLocks noGrp="1"/>
          </p:cNvSpPr>
          <p:nvPr>
            <p:ph type="ftr" sz="quarter" idx="11"/>
          </p:nvPr>
        </p:nvSpPr>
        <p:spPr bwMode="auto">
          <a:xfrm>
            <a:off x="4038600" y="6356350"/>
            <a:ext cx="4114800" cy="365125"/>
          </a:xfrm>
          <a:prstGeom prst="rect">
            <a:avLst/>
          </a:prstGeom>
        </p:spPr>
        <p:txBody>
          <a:bodyPr/>
          <a:lstStyle>
            <a:lvl1pPr>
              <a:defRPr>
                <a:solidFill>
                  <a:schemeClr val="bg1"/>
                </a:solidFill>
              </a:defRPr>
            </a:lvl1pPr>
          </a:lstStyle>
          <a:p>
            <a:pPr>
              <a:defRPr/>
            </a:pPr>
            <a:endParaRPr lang="fr-FR"/>
          </a:p>
        </p:txBody>
      </p:sp>
      <p:sp>
        <p:nvSpPr>
          <p:cNvPr id="13" name="Espace réservé du numéro de diapositive 4"/>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862ACBAA-EBD7-406A-8001-53CDDB09CFA8}" type="slidenum">
              <a:rPr lang="fr-F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3_Titre+vide+num page+date+pdp - fond clair 2">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1314"/>
            <a:ext cx="863338" cy="556580"/>
          </a:xfrm>
          <a:prstGeom prst="rect">
            <a:avLst/>
          </a:prstGeom>
        </p:spPr>
      </p:pic>
      <p:sp>
        <p:nvSpPr>
          <p:cNvPr id="10" name="Titre 1"/>
          <p:cNvSpPr>
            <a:spLocks noGrp="1"/>
          </p:cNvSpPr>
          <p:nvPr>
            <p:ph type="title" hasCustomPrompt="1"/>
          </p:nvPr>
        </p:nvSpPr>
        <p:spPr bwMode="auto">
          <a:xfrm>
            <a:off x="1259840" y="365125"/>
            <a:ext cx="10093960" cy="1325563"/>
          </a:xfrm>
          <a:prstGeom prst="rect">
            <a:avLst/>
          </a:prstGeom>
        </p:spPr>
        <p:txBody>
          <a:bodyPr/>
          <a:lstStyle>
            <a:lvl1pPr>
              <a:defRPr b="1">
                <a:solidFill>
                  <a:srgbClr val="002060"/>
                </a:solidFill>
              </a:defRPr>
            </a:lvl1pPr>
          </a:lstStyle>
          <a:p>
            <a:pPr>
              <a:defRPr/>
            </a:pPr>
            <a:r>
              <a:rPr lang="fr-FR"/>
              <a:t>Titre de la page</a:t>
            </a:r>
            <a:endParaRPr/>
          </a:p>
        </p:txBody>
      </p:sp>
      <p:sp>
        <p:nvSpPr>
          <p:cNvPr id="11" name="Espace réservé de la date 2"/>
          <p:cNvSpPr>
            <a:spLocks noGrp="1"/>
          </p:cNvSpPr>
          <p:nvPr>
            <p:ph type="dt" sz="half" idx="10"/>
          </p:nvPr>
        </p:nvSpPr>
        <p:spPr bwMode="auto">
          <a:xfrm>
            <a:off x="838200" y="6356350"/>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
        <p:nvSpPr>
          <p:cNvPr id="12" name="Espace réservé du pied de page 3"/>
          <p:cNvSpPr>
            <a:spLocks noGrp="1"/>
          </p:cNvSpPr>
          <p:nvPr>
            <p:ph type="ftr" sz="quarter" idx="11"/>
          </p:nvPr>
        </p:nvSpPr>
        <p:spPr bwMode="auto">
          <a:xfrm>
            <a:off x="4038600" y="6356350"/>
            <a:ext cx="4114800" cy="365125"/>
          </a:xfrm>
          <a:prstGeom prst="rect">
            <a:avLst/>
          </a:prstGeom>
        </p:spPr>
        <p:txBody>
          <a:bodyPr/>
          <a:lstStyle>
            <a:lvl1pPr>
              <a:defRPr>
                <a:solidFill>
                  <a:srgbClr val="002060"/>
                </a:solidFill>
              </a:defRPr>
            </a:lvl1pPr>
          </a:lstStyle>
          <a:p>
            <a:pPr>
              <a:defRPr/>
            </a:pPr>
            <a:endParaRPr lang="fr-FR"/>
          </a:p>
        </p:txBody>
      </p:sp>
      <p:sp>
        <p:nvSpPr>
          <p:cNvPr id="13" name="Espace réservé du numéro de diapositive 4"/>
          <p:cNvSpPr>
            <a:spLocks noGrp="1"/>
          </p:cNvSpPr>
          <p:nvPr>
            <p:ph type="sldNum" sz="quarter" idx="12"/>
          </p:nvPr>
        </p:nvSpPr>
        <p:spPr bwMode="auto">
          <a:xfrm>
            <a:off x="8610600" y="6356350"/>
            <a:ext cx="2743200" cy="365125"/>
          </a:xfrm>
          <a:prstGeom prst="rect">
            <a:avLst/>
          </a:prstGeom>
        </p:spPr>
        <p:txBody>
          <a:bodyPr/>
          <a:lstStyle>
            <a:lvl1pPr>
              <a:defRPr>
                <a:solidFill>
                  <a:srgbClr val="002060"/>
                </a:solidFill>
              </a:defRPr>
            </a:lvl1pPr>
          </a:lstStyle>
          <a:p>
            <a:pPr>
              <a:defRPr/>
            </a:pPr>
            <a:fld id="{862ACBAA-EBD7-406A-8001-53CDDB09CFA8}" type="slidenum">
              <a:rPr lang="fr-F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Page blanche_vide">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2"/>
          <a:stretch/>
        </p:blipFill>
        <p:spPr bwMode="auto">
          <a:xfrm>
            <a:off x="235590" y="231314"/>
            <a:ext cx="863338" cy="556580"/>
          </a:xfrm>
          <a:prstGeom prst="rect">
            <a:avLst/>
          </a:prstGeom>
        </p:spPr>
      </p:pic>
      <p:pic>
        <p:nvPicPr>
          <p:cNvPr id="18" name="Image 17"/>
          <p:cNvPicPr>
            <a:picLocks noChangeAspect="1"/>
          </p:cNvPicPr>
          <p:nvPr userDrawn="1"/>
        </p:nvPicPr>
        <p:blipFill>
          <a:blip r:embed="rId3"/>
          <a:stretch/>
        </p:blipFill>
        <p:spPr bwMode="auto">
          <a:xfrm>
            <a:off x="1269920" y="373048"/>
            <a:ext cx="1107520" cy="22074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14_Titre+vide+num page+date+pdp - fond sombre">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2919"/>
            <a:ext cx="863338" cy="553370"/>
          </a:xfrm>
          <a:prstGeom prst="rect">
            <a:avLst/>
          </a:prstGeom>
        </p:spPr>
      </p:pic>
      <p:sp>
        <p:nvSpPr>
          <p:cNvPr id="10" name="Titre 1"/>
          <p:cNvSpPr>
            <a:spLocks noGrp="1"/>
          </p:cNvSpPr>
          <p:nvPr>
            <p:ph type="title" hasCustomPrompt="1"/>
          </p:nvPr>
        </p:nvSpPr>
        <p:spPr bwMode="auto">
          <a:xfrm>
            <a:off x="1259840" y="365125"/>
            <a:ext cx="10093960" cy="1325563"/>
          </a:xfrm>
          <a:prstGeom prst="rect">
            <a:avLst/>
          </a:prstGeom>
        </p:spPr>
        <p:txBody>
          <a:bodyPr/>
          <a:lstStyle>
            <a:lvl1pPr>
              <a:defRPr b="1">
                <a:solidFill>
                  <a:schemeClr val="bg1"/>
                </a:solidFill>
              </a:defRPr>
            </a:lvl1pPr>
          </a:lstStyle>
          <a:p>
            <a:pPr>
              <a:defRPr/>
            </a:pPr>
            <a:r>
              <a:rPr lang="fr-FR"/>
              <a:t>Titre de la page</a:t>
            </a:r>
            <a:endParaRPr/>
          </a:p>
        </p:txBody>
      </p:sp>
      <p:sp>
        <p:nvSpPr>
          <p:cNvPr id="11" name="Espace réservé de la date 2"/>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2CCAA339-CCD6-49DF-8F49-613F388DD7F8}" type="datetimeFigureOut">
              <a:rPr lang="fr-FR"/>
              <a:t>30/04/2026</a:t>
            </a:fld>
            <a:endParaRPr lang="fr-FR"/>
          </a:p>
        </p:txBody>
      </p:sp>
      <p:sp>
        <p:nvSpPr>
          <p:cNvPr id="12" name="Espace réservé du pied de page 3"/>
          <p:cNvSpPr>
            <a:spLocks noGrp="1"/>
          </p:cNvSpPr>
          <p:nvPr>
            <p:ph type="ftr" sz="quarter" idx="11"/>
          </p:nvPr>
        </p:nvSpPr>
        <p:spPr bwMode="auto">
          <a:xfrm>
            <a:off x="4038600" y="6356350"/>
            <a:ext cx="4114800" cy="365125"/>
          </a:xfrm>
          <a:prstGeom prst="rect">
            <a:avLst/>
          </a:prstGeom>
        </p:spPr>
        <p:txBody>
          <a:bodyPr/>
          <a:lstStyle>
            <a:lvl1pPr>
              <a:defRPr>
                <a:solidFill>
                  <a:schemeClr val="bg1"/>
                </a:solidFill>
              </a:defRPr>
            </a:lvl1pPr>
          </a:lstStyle>
          <a:p>
            <a:pPr>
              <a:defRPr/>
            </a:pPr>
            <a:endParaRPr lang="fr-FR"/>
          </a:p>
        </p:txBody>
      </p:sp>
      <p:sp>
        <p:nvSpPr>
          <p:cNvPr id="13" name="Espace réservé du numéro de diapositive 4"/>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862ACBAA-EBD7-406A-8001-53CDDB09CFA8}" type="slidenum">
              <a:rPr lang="fr-F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tre + 2 colonnes">
    <p:spTree>
      <p:nvGrpSpPr>
        <p:cNvPr id="1" name=""/>
        <p:cNvGrpSpPr/>
        <p:nvPr/>
      </p:nvGrpSpPr>
      <p:grpSpPr bwMode="auto">
        <a:xfrm>
          <a:off x="0" y="0"/>
          <a:ext cx="0" cy="0"/>
          <a:chOff x="0" y="0"/>
          <a:chExt cx="0" cy="0"/>
        </a:xfrm>
      </p:grpSpPr>
      <p:pic>
        <p:nvPicPr>
          <p:cNvPr id="4" name="Image 3"/>
          <p:cNvPicPr>
            <a:picLocks noChangeAspect="1"/>
          </p:cNvPicPr>
          <p:nvPr userDrawn="1"/>
        </p:nvPicPr>
        <p:blipFill>
          <a:blip r:embed="rId2"/>
          <a:stretch/>
        </p:blipFill>
        <p:spPr bwMode="auto">
          <a:xfrm>
            <a:off x="235590" y="210047"/>
            <a:ext cx="863338" cy="556580"/>
          </a:xfrm>
          <a:prstGeom prst="rect">
            <a:avLst/>
          </a:prstGeom>
        </p:spPr>
      </p:pic>
      <p:pic>
        <p:nvPicPr>
          <p:cNvPr id="5" name="Image 4"/>
          <p:cNvPicPr>
            <a:picLocks noChangeAspect="1"/>
          </p:cNvPicPr>
          <p:nvPr userDrawn="1"/>
        </p:nvPicPr>
        <p:blipFill>
          <a:blip r:embed="rId3"/>
          <a:stretch/>
        </p:blipFill>
        <p:spPr bwMode="auto">
          <a:xfrm>
            <a:off x="1269920" y="351782"/>
            <a:ext cx="1107520" cy="220748"/>
          </a:xfrm>
          <a:prstGeom prst="rect">
            <a:avLst/>
          </a:prstGeom>
        </p:spPr>
      </p:pic>
      <p:sp>
        <p:nvSpPr>
          <p:cNvPr id="6" name="ZoneTexte 5"/>
          <p:cNvSpPr txBox="1"/>
          <p:nvPr userDrawn="1"/>
        </p:nvSpPr>
        <p:spPr bwMode="auto">
          <a:xfrm>
            <a:off x="1269920" y="900446"/>
            <a:ext cx="6056296" cy="661720"/>
          </a:xfrm>
          <a:prstGeom prst="rect">
            <a:avLst/>
          </a:prstGeom>
          <a:noFill/>
        </p:spPr>
        <p:txBody>
          <a:bodyPr wrap="square" rtlCol="0">
            <a:spAutoFit/>
          </a:bodyPr>
          <a:lstStyle/>
          <a:p>
            <a:pPr>
              <a:defRPr/>
            </a:pPr>
            <a:r>
              <a:rPr lang="fr-FR" sz="3700" b="1">
                <a:solidFill>
                  <a:srgbClr val="002060"/>
                </a:solidFill>
                <a:latin typeface="Arial"/>
              </a:rPr>
              <a:t>Titre de la page</a:t>
            </a:r>
            <a:endParaRPr/>
          </a:p>
        </p:txBody>
      </p:sp>
      <p:pic>
        <p:nvPicPr>
          <p:cNvPr id="9" name="Image 8"/>
          <p:cNvPicPr>
            <a:picLocks noChangeAspect="1"/>
          </p:cNvPicPr>
          <p:nvPr userDrawn="1"/>
        </p:nvPicPr>
        <p:blipFill>
          <a:blip r:embed="rId4"/>
          <a:stretch/>
        </p:blipFill>
        <p:spPr bwMode="auto">
          <a:xfrm>
            <a:off x="7000036" y="-26894"/>
            <a:ext cx="5191964" cy="2233752"/>
          </a:xfrm>
          <a:prstGeom prst="rect">
            <a:avLst/>
          </a:prstGeom>
        </p:spPr>
      </p:pic>
      <p:pic>
        <p:nvPicPr>
          <p:cNvPr id="10" name="Image 9"/>
          <p:cNvPicPr>
            <a:picLocks noChangeAspect="1"/>
          </p:cNvPicPr>
          <p:nvPr userDrawn="1"/>
        </p:nvPicPr>
        <p:blipFill>
          <a:blip r:embed="rId5"/>
          <a:stretch/>
        </p:blipFill>
        <p:spPr bwMode="auto">
          <a:xfrm>
            <a:off x="-40341" y="5057307"/>
            <a:ext cx="4482215" cy="1848597"/>
          </a:xfrm>
          <a:prstGeom prst="rect">
            <a:avLst/>
          </a:prstGeom>
        </p:spPr>
      </p:pic>
      <p:sp>
        <p:nvSpPr>
          <p:cNvPr id="11" name="Espace réservé du contenu 2"/>
          <p:cNvSpPr>
            <a:spLocks noGrp="1"/>
          </p:cNvSpPr>
          <p:nvPr>
            <p:ph idx="1"/>
          </p:nvPr>
        </p:nvSpPr>
        <p:spPr bwMode="auto">
          <a:xfrm>
            <a:off x="667259" y="2072640"/>
            <a:ext cx="5232479" cy="3418177"/>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Espace réservé du contenu 2"/>
          <p:cNvSpPr>
            <a:spLocks noGrp="1"/>
          </p:cNvSpPr>
          <p:nvPr>
            <p:ph idx="10"/>
          </p:nvPr>
        </p:nvSpPr>
        <p:spPr bwMode="auto">
          <a:xfrm>
            <a:off x="6292264" y="2072641"/>
            <a:ext cx="5232479" cy="3418176"/>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tre + 2 colonnes. Couleur gauche">
    <p:spTree>
      <p:nvGrpSpPr>
        <p:cNvPr id="1" name=""/>
        <p:cNvGrpSpPr/>
        <p:nvPr/>
      </p:nvGrpSpPr>
      <p:grpSpPr bwMode="auto">
        <a:xfrm>
          <a:off x="0" y="0"/>
          <a:ext cx="0" cy="0"/>
          <a:chOff x="0" y="0"/>
          <a:chExt cx="0" cy="0"/>
        </a:xfrm>
      </p:grpSpPr>
      <p:pic>
        <p:nvPicPr>
          <p:cNvPr id="12" name="Image 11"/>
          <p:cNvPicPr>
            <a:picLocks noChangeAspect="1"/>
          </p:cNvPicPr>
          <p:nvPr userDrawn="1"/>
        </p:nvPicPr>
        <p:blipFill>
          <a:blip r:embed="rId2"/>
          <a:stretch/>
        </p:blipFill>
        <p:spPr bwMode="auto">
          <a:xfrm>
            <a:off x="0" y="0"/>
            <a:ext cx="6122894" cy="6858000"/>
          </a:xfrm>
          <a:prstGeom prst="rect">
            <a:avLst/>
          </a:prstGeom>
        </p:spPr>
      </p:pic>
      <p:pic>
        <p:nvPicPr>
          <p:cNvPr id="7" name="Image 6"/>
          <p:cNvPicPr>
            <a:picLocks noChangeAspect="1"/>
          </p:cNvPicPr>
          <p:nvPr userDrawn="1"/>
        </p:nvPicPr>
        <p:blipFill>
          <a:blip r:embed="rId3"/>
          <a:stretch/>
        </p:blipFill>
        <p:spPr bwMode="auto">
          <a:xfrm>
            <a:off x="235590" y="210047"/>
            <a:ext cx="863338" cy="556580"/>
          </a:xfrm>
          <a:prstGeom prst="rect">
            <a:avLst/>
          </a:prstGeom>
        </p:spPr>
      </p:pic>
      <p:pic>
        <p:nvPicPr>
          <p:cNvPr id="8" name="Image 7"/>
          <p:cNvPicPr>
            <a:picLocks noChangeAspect="1"/>
          </p:cNvPicPr>
          <p:nvPr userDrawn="1"/>
        </p:nvPicPr>
        <p:blipFill>
          <a:blip r:embed="rId4"/>
          <a:stretch/>
        </p:blipFill>
        <p:spPr bwMode="auto">
          <a:xfrm>
            <a:off x="1269920" y="351782"/>
            <a:ext cx="1107520" cy="220748"/>
          </a:xfrm>
          <a:prstGeom prst="rect">
            <a:avLst/>
          </a:prstGeom>
        </p:spPr>
      </p:pic>
      <p:sp>
        <p:nvSpPr>
          <p:cNvPr id="10" name="Espace réservé du contenu 2"/>
          <p:cNvSpPr>
            <a:spLocks noGrp="1"/>
          </p:cNvSpPr>
          <p:nvPr>
            <p:ph idx="1"/>
          </p:nvPr>
        </p:nvSpPr>
        <p:spPr bwMode="auto">
          <a:xfrm>
            <a:off x="667259" y="1937815"/>
            <a:ext cx="5232479" cy="4472413"/>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contenu 2"/>
          <p:cNvSpPr>
            <a:spLocks noGrp="1"/>
          </p:cNvSpPr>
          <p:nvPr>
            <p:ph idx="10"/>
          </p:nvPr>
        </p:nvSpPr>
        <p:spPr bwMode="auto">
          <a:xfrm>
            <a:off x="6292264" y="1937815"/>
            <a:ext cx="5232479" cy="4472412"/>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3" name="ZoneTexte 12"/>
          <p:cNvSpPr txBox="1"/>
          <p:nvPr userDrawn="1"/>
        </p:nvSpPr>
        <p:spPr bwMode="auto">
          <a:xfrm>
            <a:off x="430048" y="924313"/>
            <a:ext cx="6056296" cy="661720"/>
          </a:xfrm>
          <a:prstGeom prst="rect">
            <a:avLst/>
          </a:prstGeom>
          <a:noFill/>
        </p:spPr>
        <p:txBody>
          <a:bodyPr wrap="square" rtlCol="0">
            <a:spAutoFit/>
          </a:bodyPr>
          <a:lstStyle/>
          <a:p>
            <a:pPr>
              <a:defRPr/>
            </a:pPr>
            <a:r>
              <a:rPr lang="fr-FR" sz="3700" b="1">
                <a:solidFill>
                  <a:srgbClr val="002060"/>
                </a:solidFill>
                <a:latin typeface="Arial"/>
              </a:rPr>
              <a:t>Titre de la page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tre+1 colonne couleur droite">
    <p:spTree>
      <p:nvGrpSpPr>
        <p:cNvPr id="1" name=""/>
        <p:cNvGrpSpPr/>
        <p:nvPr/>
      </p:nvGrpSpPr>
      <p:grpSpPr bwMode="auto">
        <a:xfrm>
          <a:off x="0" y="0"/>
          <a:ext cx="0" cy="0"/>
          <a:chOff x="0" y="0"/>
          <a:chExt cx="0" cy="0"/>
        </a:xfrm>
      </p:grpSpPr>
      <p:pic>
        <p:nvPicPr>
          <p:cNvPr id="12" name="Image 11"/>
          <p:cNvPicPr>
            <a:picLocks noChangeAspect="1"/>
          </p:cNvPicPr>
          <p:nvPr userDrawn="1"/>
        </p:nvPicPr>
        <p:blipFill>
          <a:blip r:embed="rId2"/>
          <a:stretch/>
        </p:blipFill>
        <p:spPr bwMode="auto">
          <a:xfrm>
            <a:off x="6096000" y="-47065"/>
            <a:ext cx="6122894" cy="6952129"/>
          </a:xfrm>
          <a:prstGeom prst="rect">
            <a:avLst/>
          </a:prstGeom>
        </p:spPr>
      </p:pic>
      <p:pic>
        <p:nvPicPr>
          <p:cNvPr id="7" name="Image 6"/>
          <p:cNvPicPr>
            <a:picLocks noChangeAspect="1"/>
          </p:cNvPicPr>
          <p:nvPr userDrawn="1"/>
        </p:nvPicPr>
        <p:blipFill>
          <a:blip r:embed="rId3"/>
          <a:stretch/>
        </p:blipFill>
        <p:spPr bwMode="auto">
          <a:xfrm>
            <a:off x="235590" y="183866"/>
            <a:ext cx="863338" cy="556580"/>
          </a:xfrm>
          <a:prstGeom prst="rect">
            <a:avLst/>
          </a:prstGeom>
        </p:spPr>
      </p:pic>
      <p:pic>
        <p:nvPicPr>
          <p:cNvPr id="8" name="Image 7"/>
          <p:cNvPicPr>
            <a:picLocks noChangeAspect="1"/>
          </p:cNvPicPr>
          <p:nvPr userDrawn="1"/>
        </p:nvPicPr>
        <p:blipFill>
          <a:blip r:embed="rId4"/>
          <a:stretch/>
        </p:blipFill>
        <p:spPr bwMode="auto">
          <a:xfrm>
            <a:off x="1269920" y="351782"/>
            <a:ext cx="1107520" cy="220748"/>
          </a:xfrm>
          <a:prstGeom prst="rect">
            <a:avLst/>
          </a:prstGeom>
        </p:spPr>
      </p:pic>
      <p:sp>
        <p:nvSpPr>
          <p:cNvPr id="10" name="Espace réservé du contenu 2"/>
          <p:cNvSpPr>
            <a:spLocks noGrp="1"/>
          </p:cNvSpPr>
          <p:nvPr>
            <p:ph idx="1"/>
          </p:nvPr>
        </p:nvSpPr>
        <p:spPr bwMode="auto">
          <a:xfrm>
            <a:off x="6541207" y="740445"/>
            <a:ext cx="5232479" cy="5665674"/>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ZoneTexte 10"/>
          <p:cNvSpPr txBox="1"/>
          <p:nvPr userDrawn="1"/>
        </p:nvSpPr>
        <p:spPr bwMode="auto">
          <a:xfrm>
            <a:off x="335780" y="1018581"/>
            <a:ext cx="6056296" cy="661720"/>
          </a:xfrm>
          <a:prstGeom prst="rect">
            <a:avLst/>
          </a:prstGeom>
          <a:noFill/>
        </p:spPr>
        <p:txBody>
          <a:bodyPr wrap="square" rtlCol="0">
            <a:spAutoFit/>
          </a:bodyPr>
          <a:lstStyle/>
          <a:p>
            <a:pPr>
              <a:defRPr/>
            </a:pPr>
            <a:r>
              <a:rPr lang="fr-FR" sz="3700" b="1">
                <a:solidFill>
                  <a:srgbClr val="002060"/>
                </a:solidFill>
                <a:latin typeface="Arial"/>
              </a:rPr>
              <a:t>Titre de la page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1_Secteur Aero">
    <p:bg>
      <p:bgPr>
        <a:blipFill>
          <a:blip r:embed="rId2">
            <a:lum/>
          </a:blip>
          <a:stretch/>
        </a:blipFill>
        <a:effectLst/>
      </p:bgPr>
    </p:bg>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3"/>
          <a:stretch/>
        </p:blipFill>
        <p:spPr bwMode="auto">
          <a:xfrm>
            <a:off x="6673445" y="1427837"/>
            <a:ext cx="3770722" cy="3770722"/>
          </a:xfrm>
          <a:prstGeom prst="rect">
            <a:avLst/>
          </a:prstGeom>
        </p:spPr>
      </p:pic>
      <p:pic>
        <p:nvPicPr>
          <p:cNvPr id="14" name="Image 13"/>
          <p:cNvPicPr>
            <a:picLocks noChangeAspect="1"/>
          </p:cNvPicPr>
          <p:nvPr userDrawn="1"/>
        </p:nvPicPr>
        <p:blipFill>
          <a:blip r:embed="rId4"/>
          <a:stretch/>
        </p:blipFill>
        <p:spPr bwMode="auto">
          <a:xfrm>
            <a:off x="235590" y="231314"/>
            <a:ext cx="863338" cy="556580"/>
          </a:xfrm>
          <a:prstGeom prst="rect">
            <a:avLst/>
          </a:prstGeom>
        </p:spPr>
      </p:pic>
      <p:pic>
        <p:nvPicPr>
          <p:cNvPr id="4" name="Image 3"/>
          <p:cNvPicPr>
            <a:picLocks noChangeAspect="1"/>
          </p:cNvPicPr>
          <p:nvPr userDrawn="1"/>
        </p:nvPicPr>
        <p:blipFill>
          <a:blip r:embed="rId5"/>
          <a:stretch/>
        </p:blipFill>
        <p:spPr bwMode="auto">
          <a:xfrm>
            <a:off x="374985" y="2365668"/>
            <a:ext cx="10461643" cy="1609483"/>
          </a:xfrm>
          <a:prstGeom prst="rect">
            <a:avLst/>
          </a:prstGeom>
        </p:spPr>
      </p:pic>
      <p:pic>
        <p:nvPicPr>
          <p:cNvPr id="6" name="Image 5"/>
          <p:cNvPicPr>
            <a:picLocks noChangeAspect="1"/>
          </p:cNvPicPr>
          <p:nvPr userDrawn="1"/>
        </p:nvPicPr>
        <p:blipFill>
          <a:blip r:embed="rId6"/>
          <a:stretch/>
        </p:blipFill>
        <p:spPr bwMode="auto">
          <a:xfrm>
            <a:off x="640964" y="3170409"/>
            <a:ext cx="6309907" cy="975445"/>
          </a:xfrm>
          <a:prstGeom prst="rect">
            <a:avLst/>
          </a:prstGeom>
        </p:spPr>
      </p:pic>
    </p:spTree>
    <p:extLst>
      <p:ext uri="{BB962C8B-B14F-4D97-AF65-F5344CB8AC3E}">
        <p14:creationId xmlns:p14="http://schemas.microsoft.com/office/powerpoint/2010/main" val="426974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_Secteur Espace">
    <p:bg>
      <p:bgPr>
        <a:blipFill>
          <a:blip r:embed="rId2">
            <a:lum/>
          </a:blip>
          <a:stretch/>
        </a:blipFill>
        <a:effectLst/>
      </p:bgPr>
    </p:bg>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3"/>
          <a:stretch/>
        </p:blipFill>
        <p:spPr bwMode="auto">
          <a:xfrm>
            <a:off x="6825007" y="1842082"/>
            <a:ext cx="3713452" cy="3713452"/>
          </a:xfrm>
          <a:prstGeom prst="rect">
            <a:avLst/>
          </a:prstGeom>
        </p:spPr>
      </p:pic>
      <p:pic>
        <p:nvPicPr>
          <p:cNvPr id="14" name="Image 13"/>
          <p:cNvPicPr>
            <a:picLocks noChangeAspect="1"/>
          </p:cNvPicPr>
          <p:nvPr userDrawn="1"/>
        </p:nvPicPr>
        <p:blipFill>
          <a:blip r:embed="rId4"/>
          <a:stretch/>
        </p:blipFill>
        <p:spPr bwMode="auto">
          <a:xfrm>
            <a:off x="235590" y="231314"/>
            <a:ext cx="863338" cy="556580"/>
          </a:xfrm>
          <a:prstGeom prst="rect">
            <a:avLst/>
          </a:prstGeom>
        </p:spPr>
      </p:pic>
      <p:pic>
        <p:nvPicPr>
          <p:cNvPr id="4" name="Image 3"/>
          <p:cNvPicPr>
            <a:picLocks noChangeAspect="1"/>
          </p:cNvPicPr>
          <p:nvPr userDrawn="1"/>
        </p:nvPicPr>
        <p:blipFill>
          <a:blip r:embed="rId5"/>
          <a:stretch/>
        </p:blipFill>
        <p:spPr bwMode="auto">
          <a:xfrm>
            <a:off x="940592" y="2465245"/>
            <a:ext cx="10461643" cy="1609483"/>
          </a:xfrm>
          <a:prstGeom prst="rect">
            <a:avLst/>
          </a:prstGeom>
        </p:spPr>
      </p:pic>
      <p:pic>
        <p:nvPicPr>
          <p:cNvPr id="6" name="Image 5"/>
          <p:cNvPicPr>
            <a:picLocks noChangeAspect="1"/>
          </p:cNvPicPr>
          <p:nvPr userDrawn="1"/>
        </p:nvPicPr>
        <p:blipFill>
          <a:blip r:embed="rId6"/>
          <a:stretch/>
        </p:blipFill>
        <p:spPr bwMode="auto">
          <a:xfrm>
            <a:off x="940592" y="3220080"/>
            <a:ext cx="6492803" cy="160338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2_Secteur Espace">
    <p:bg>
      <p:bgPr>
        <a:blipFill>
          <a:blip r:embed="rId2">
            <a:lum/>
          </a:blip>
          <a:stretch/>
        </a:blipFill>
        <a:effectLst/>
      </p:bgPr>
    </p:bg>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3"/>
          <a:stretch/>
        </p:blipFill>
        <p:spPr bwMode="auto">
          <a:xfrm>
            <a:off x="6825007" y="1842082"/>
            <a:ext cx="3713452" cy="3713452"/>
          </a:xfrm>
          <a:prstGeom prst="rect">
            <a:avLst/>
          </a:prstGeom>
        </p:spPr>
      </p:pic>
      <p:pic>
        <p:nvPicPr>
          <p:cNvPr id="14" name="Image 13"/>
          <p:cNvPicPr>
            <a:picLocks noChangeAspect="1"/>
          </p:cNvPicPr>
          <p:nvPr userDrawn="1"/>
        </p:nvPicPr>
        <p:blipFill>
          <a:blip r:embed="rId4"/>
          <a:stretch/>
        </p:blipFill>
        <p:spPr bwMode="auto">
          <a:xfrm>
            <a:off x="235590" y="231314"/>
            <a:ext cx="863338" cy="556580"/>
          </a:xfrm>
          <a:prstGeom prst="rect">
            <a:avLst/>
          </a:prstGeom>
        </p:spPr>
      </p:pic>
      <p:pic>
        <p:nvPicPr>
          <p:cNvPr id="4" name="Image 3"/>
          <p:cNvPicPr>
            <a:picLocks noChangeAspect="1"/>
          </p:cNvPicPr>
          <p:nvPr userDrawn="1"/>
        </p:nvPicPr>
        <p:blipFill>
          <a:blip r:embed="rId5"/>
          <a:stretch/>
        </p:blipFill>
        <p:spPr bwMode="auto">
          <a:xfrm>
            <a:off x="940592" y="2465245"/>
            <a:ext cx="10461643" cy="1609483"/>
          </a:xfrm>
          <a:prstGeom prst="rect">
            <a:avLst/>
          </a:prstGeom>
        </p:spPr>
      </p:pic>
      <p:pic>
        <p:nvPicPr>
          <p:cNvPr id="6" name="Image 5"/>
          <p:cNvPicPr>
            <a:picLocks noChangeAspect="1"/>
          </p:cNvPicPr>
          <p:nvPr userDrawn="1"/>
        </p:nvPicPr>
        <p:blipFill>
          <a:blip r:embed="rId6"/>
          <a:stretch/>
        </p:blipFill>
        <p:spPr bwMode="auto">
          <a:xfrm>
            <a:off x="940592" y="3220080"/>
            <a:ext cx="6492803" cy="1603387"/>
          </a:xfrm>
          <a:prstGeom prst="rect">
            <a:avLst/>
          </a:prstGeom>
        </p:spPr>
      </p:pic>
    </p:spTree>
    <p:extLst>
      <p:ext uri="{BB962C8B-B14F-4D97-AF65-F5344CB8AC3E}">
        <p14:creationId xmlns:p14="http://schemas.microsoft.com/office/powerpoint/2010/main" val="130216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3_Secteur Drones">
    <p:bg>
      <p:bgPr>
        <a:blipFill>
          <a:blip r:embed="rId2">
            <a:lum/>
          </a:blip>
          <a:stretch/>
        </a:blipFill>
        <a:effectLst/>
      </p:bgPr>
    </p:bg>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3"/>
          <a:stretch/>
        </p:blipFill>
        <p:spPr bwMode="auto">
          <a:xfrm>
            <a:off x="6862714" y="2131641"/>
            <a:ext cx="3600330" cy="3600330"/>
          </a:xfrm>
          <a:prstGeom prst="rect">
            <a:avLst/>
          </a:prstGeom>
        </p:spPr>
      </p:pic>
      <p:pic>
        <p:nvPicPr>
          <p:cNvPr id="14" name="Image 13"/>
          <p:cNvPicPr>
            <a:picLocks noChangeAspect="1"/>
          </p:cNvPicPr>
          <p:nvPr userDrawn="1"/>
        </p:nvPicPr>
        <p:blipFill>
          <a:blip r:embed="rId4"/>
          <a:stretch/>
        </p:blipFill>
        <p:spPr bwMode="auto">
          <a:xfrm>
            <a:off x="235590" y="231314"/>
            <a:ext cx="863338" cy="556580"/>
          </a:xfrm>
          <a:prstGeom prst="rect">
            <a:avLst/>
          </a:prstGeom>
        </p:spPr>
      </p:pic>
      <p:pic>
        <p:nvPicPr>
          <p:cNvPr id="4" name="Image 3"/>
          <p:cNvPicPr>
            <a:picLocks noChangeAspect="1"/>
          </p:cNvPicPr>
          <p:nvPr userDrawn="1"/>
        </p:nvPicPr>
        <p:blipFill>
          <a:blip r:embed="rId5"/>
          <a:stretch/>
        </p:blipFill>
        <p:spPr bwMode="auto">
          <a:xfrm>
            <a:off x="865178" y="2322323"/>
            <a:ext cx="10461643" cy="1609483"/>
          </a:xfrm>
          <a:prstGeom prst="rect">
            <a:avLst/>
          </a:prstGeom>
        </p:spPr>
      </p:pic>
      <p:pic>
        <p:nvPicPr>
          <p:cNvPr id="6" name="Image 5"/>
          <p:cNvPicPr>
            <a:picLocks noChangeAspect="1"/>
          </p:cNvPicPr>
          <p:nvPr userDrawn="1"/>
        </p:nvPicPr>
        <p:blipFill>
          <a:blip r:embed="rId6"/>
          <a:stretch/>
        </p:blipFill>
        <p:spPr bwMode="auto">
          <a:xfrm>
            <a:off x="865178" y="3132187"/>
            <a:ext cx="5389331" cy="2115495"/>
          </a:xfrm>
          <a:prstGeom prst="rect">
            <a:avLst/>
          </a:prstGeom>
        </p:spPr>
      </p:pic>
    </p:spTree>
    <p:extLst>
      <p:ext uri="{BB962C8B-B14F-4D97-AF65-F5344CB8AC3E}">
        <p14:creationId xmlns:p14="http://schemas.microsoft.com/office/powerpoint/2010/main" val="932577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Slide BRICKS">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2"/>
          <a:stretch/>
        </p:blipFill>
        <p:spPr bwMode="auto">
          <a:xfrm>
            <a:off x="235590" y="231314"/>
            <a:ext cx="863338" cy="556580"/>
          </a:xfrm>
          <a:prstGeom prst="rect">
            <a:avLst/>
          </a:prstGeom>
        </p:spPr>
      </p:pic>
      <p:pic>
        <p:nvPicPr>
          <p:cNvPr id="18" name="Image 17"/>
          <p:cNvPicPr>
            <a:picLocks noChangeAspect="1"/>
          </p:cNvPicPr>
          <p:nvPr userDrawn="1"/>
        </p:nvPicPr>
        <p:blipFill>
          <a:blip r:embed="rId3"/>
          <a:stretch/>
        </p:blipFill>
        <p:spPr bwMode="auto">
          <a:xfrm>
            <a:off x="1269920" y="373048"/>
            <a:ext cx="1107520" cy="220748"/>
          </a:xfrm>
          <a:prstGeom prst="rect">
            <a:avLst/>
          </a:prstGeom>
        </p:spPr>
      </p:pic>
      <p:pic>
        <p:nvPicPr>
          <p:cNvPr id="2" name="Image 1"/>
          <p:cNvPicPr>
            <a:picLocks noChangeAspect="1"/>
          </p:cNvPicPr>
          <p:nvPr userDrawn="1"/>
        </p:nvPicPr>
        <p:blipFill>
          <a:blip r:embed="rId4"/>
          <a:stretch/>
        </p:blipFill>
        <p:spPr bwMode="auto">
          <a:xfrm>
            <a:off x="8134" y="0"/>
            <a:ext cx="12175731" cy="6858000"/>
          </a:xfrm>
          <a:prstGeom prst="rect">
            <a:avLst/>
          </a:prstGeom>
        </p:spPr>
      </p:pic>
    </p:spTree>
    <p:extLst>
      <p:ext uri="{BB962C8B-B14F-4D97-AF65-F5344CB8AC3E}">
        <p14:creationId xmlns:p14="http://schemas.microsoft.com/office/powerpoint/2010/main" val="1904483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5_Titre+texte 5 niveaux">
    <p:spTree>
      <p:nvGrpSpPr>
        <p:cNvPr id="1" name=""/>
        <p:cNvGrpSpPr/>
        <p:nvPr/>
      </p:nvGrpSpPr>
      <p:grpSpPr bwMode="auto">
        <a:xfrm>
          <a:off x="0" y="0"/>
          <a:ext cx="0" cy="0"/>
          <a:chOff x="0" y="0"/>
          <a:chExt cx="0" cy="0"/>
        </a:xfrm>
      </p:grpSpPr>
      <p:pic>
        <p:nvPicPr>
          <p:cNvPr id="4" name="Image 3"/>
          <p:cNvPicPr>
            <a:picLocks noChangeAspect="1"/>
          </p:cNvPicPr>
          <p:nvPr userDrawn="1"/>
        </p:nvPicPr>
        <p:blipFill>
          <a:blip r:embed="rId2"/>
          <a:stretch/>
        </p:blipFill>
        <p:spPr bwMode="auto">
          <a:xfrm>
            <a:off x="235590" y="210047"/>
            <a:ext cx="863338" cy="556580"/>
          </a:xfrm>
          <a:prstGeom prst="rect">
            <a:avLst/>
          </a:prstGeom>
        </p:spPr>
      </p:pic>
      <p:pic>
        <p:nvPicPr>
          <p:cNvPr id="5" name="Image 4"/>
          <p:cNvPicPr>
            <a:picLocks noChangeAspect="1"/>
          </p:cNvPicPr>
          <p:nvPr userDrawn="1"/>
        </p:nvPicPr>
        <p:blipFill>
          <a:blip r:embed="rId3"/>
          <a:stretch/>
        </p:blipFill>
        <p:spPr bwMode="auto">
          <a:xfrm>
            <a:off x="1269920" y="351782"/>
            <a:ext cx="1107520" cy="220748"/>
          </a:xfrm>
          <a:prstGeom prst="rect">
            <a:avLst/>
          </a:prstGeom>
        </p:spPr>
      </p:pic>
      <p:sp>
        <p:nvSpPr>
          <p:cNvPr id="6" name="ZoneTexte 5"/>
          <p:cNvSpPr txBox="1"/>
          <p:nvPr userDrawn="1"/>
        </p:nvSpPr>
        <p:spPr bwMode="auto">
          <a:xfrm>
            <a:off x="1269920" y="900446"/>
            <a:ext cx="6817440" cy="661720"/>
          </a:xfrm>
          <a:prstGeom prst="rect">
            <a:avLst/>
          </a:prstGeom>
          <a:noFill/>
        </p:spPr>
        <p:txBody>
          <a:bodyPr wrap="square" rtlCol="0">
            <a:spAutoFit/>
          </a:bodyPr>
          <a:lstStyle/>
          <a:p>
            <a:pPr>
              <a:defRPr/>
            </a:pPr>
            <a:r>
              <a:rPr lang="fr-FR" sz="3700" b="1">
                <a:solidFill>
                  <a:srgbClr val="002060"/>
                </a:solidFill>
                <a:latin typeface="Arial"/>
              </a:rPr>
              <a:t>Titre de la page</a:t>
            </a:r>
            <a:endParaRPr/>
          </a:p>
        </p:txBody>
      </p:sp>
      <p:pic>
        <p:nvPicPr>
          <p:cNvPr id="9" name="Image 8"/>
          <p:cNvPicPr>
            <a:picLocks noChangeAspect="1"/>
          </p:cNvPicPr>
          <p:nvPr userDrawn="1"/>
        </p:nvPicPr>
        <p:blipFill>
          <a:blip r:embed="rId4"/>
          <a:stretch/>
        </p:blipFill>
        <p:spPr bwMode="auto">
          <a:xfrm>
            <a:off x="7000036" y="-26894"/>
            <a:ext cx="5191964" cy="2233752"/>
          </a:xfrm>
          <a:prstGeom prst="rect">
            <a:avLst/>
          </a:prstGeom>
        </p:spPr>
      </p:pic>
      <p:sp>
        <p:nvSpPr>
          <p:cNvPr id="11" name="Espace réservé du contenu 2"/>
          <p:cNvSpPr>
            <a:spLocks noGrp="1"/>
          </p:cNvSpPr>
          <p:nvPr>
            <p:ph idx="1"/>
          </p:nvPr>
        </p:nvSpPr>
        <p:spPr bwMode="auto">
          <a:xfrm>
            <a:off x="1269920" y="2111604"/>
            <a:ext cx="10505519" cy="4583836"/>
          </a:xfrm>
          <a:prstGeom prst="rect">
            <a:avLst/>
          </a:prstGeo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480815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6_Titre+5 niveaux + bloc couleur">
    <p:bg>
      <p:bgPr>
        <a:solidFill>
          <a:schemeClr val="bg1"/>
        </a:solidFill>
        <a:effectLst/>
      </p:bgPr>
    </p:bg>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2"/>
          <a:stretch/>
        </p:blipFill>
        <p:spPr bwMode="auto">
          <a:xfrm>
            <a:off x="8133" y="0"/>
            <a:ext cx="2155947" cy="6949440"/>
          </a:xfrm>
          <a:prstGeom prst="rect">
            <a:avLst/>
          </a:prstGeom>
        </p:spPr>
      </p:pic>
      <p:pic>
        <p:nvPicPr>
          <p:cNvPr id="17" name="Image 16"/>
          <p:cNvPicPr>
            <a:picLocks noChangeAspect="1"/>
          </p:cNvPicPr>
          <p:nvPr userDrawn="1"/>
        </p:nvPicPr>
        <p:blipFill>
          <a:blip r:embed="rId3"/>
          <a:stretch/>
        </p:blipFill>
        <p:spPr bwMode="auto">
          <a:xfrm>
            <a:off x="235591" y="232919"/>
            <a:ext cx="863337" cy="553370"/>
          </a:xfrm>
          <a:prstGeom prst="rect">
            <a:avLst/>
          </a:prstGeom>
        </p:spPr>
      </p:pic>
      <p:sp>
        <p:nvSpPr>
          <p:cNvPr id="5" name="Titre 1"/>
          <p:cNvSpPr>
            <a:spLocks noGrp="1"/>
          </p:cNvSpPr>
          <p:nvPr>
            <p:ph type="title"/>
          </p:nvPr>
        </p:nvSpPr>
        <p:spPr bwMode="auto">
          <a:xfrm>
            <a:off x="2641600" y="365125"/>
            <a:ext cx="8712200" cy="1325563"/>
          </a:xfrm>
          <a:prstGeom prst="rect">
            <a:avLst/>
          </a:prstGeom>
        </p:spPr>
        <p:txBody>
          <a:bodyPr/>
          <a:lstStyle>
            <a:lvl1pPr>
              <a:defRPr b="1">
                <a:solidFill>
                  <a:srgbClr val="002060"/>
                </a:solidFill>
              </a:defRPr>
            </a:lvl1pPr>
          </a:lstStyle>
          <a:p>
            <a:pPr>
              <a:defRPr/>
            </a:pPr>
            <a:r>
              <a:rPr lang="fr-FR"/>
              <a:t>Modifiez le style du titre</a:t>
            </a:r>
            <a:endParaRPr/>
          </a:p>
        </p:txBody>
      </p:sp>
      <p:sp>
        <p:nvSpPr>
          <p:cNvPr id="6" name="Espace réservé du contenu 2"/>
          <p:cNvSpPr>
            <a:spLocks noGrp="1"/>
          </p:cNvSpPr>
          <p:nvPr>
            <p:ph idx="1"/>
          </p:nvPr>
        </p:nvSpPr>
        <p:spPr bwMode="auto">
          <a:xfrm>
            <a:off x="2641600" y="1825625"/>
            <a:ext cx="935228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9250680" y="6310312"/>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Tree>
    <p:extLst>
      <p:ext uri="{BB962C8B-B14F-4D97-AF65-F5344CB8AC3E}">
        <p14:creationId xmlns:p14="http://schemas.microsoft.com/office/powerpoint/2010/main" val="74816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7_Tire+texte+num page+date+pdp - fond clair">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1314"/>
            <a:ext cx="863338" cy="556580"/>
          </a:xfrm>
          <a:prstGeom prst="rect">
            <a:avLst/>
          </a:prstGeom>
        </p:spPr>
      </p:pic>
      <p:sp>
        <p:nvSpPr>
          <p:cNvPr id="5" name="Titre 1"/>
          <p:cNvSpPr>
            <a:spLocks noGrp="1"/>
          </p:cNvSpPr>
          <p:nvPr>
            <p:ph type="title" hasCustomPrompt="1"/>
          </p:nvPr>
        </p:nvSpPr>
        <p:spPr bwMode="auto">
          <a:xfrm>
            <a:off x="1249680" y="365125"/>
            <a:ext cx="10104120" cy="1325563"/>
          </a:xfrm>
          <a:prstGeom prst="rect">
            <a:avLst/>
          </a:prstGeom>
        </p:spPr>
        <p:txBody>
          <a:bodyPr/>
          <a:lstStyle>
            <a:lvl1pPr>
              <a:defRPr b="1">
                <a:solidFill>
                  <a:srgbClr val="002060"/>
                </a:solidFill>
              </a:defRPr>
            </a:lvl1pPr>
          </a:lstStyle>
          <a:p>
            <a:pPr>
              <a:defRPr/>
            </a:pPr>
            <a:r>
              <a:rPr lang="fr-FR"/>
              <a:t>Titre de la page</a:t>
            </a:r>
            <a:endParaRPr/>
          </a:p>
        </p:txBody>
      </p:sp>
      <p:sp>
        <p:nvSpPr>
          <p:cNvPr id="6" name="Espace réservé du contenu 2"/>
          <p:cNvSpPr>
            <a:spLocks noGrp="1"/>
          </p:cNvSpPr>
          <p:nvPr>
            <p:ph idx="1"/>
          </p:nvPr>
        </p:nvSpPr>
        <p:spPr bwMode="auto">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838200" y="6356350"/>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
        <p:nvSpPr>
          <p:cNvPr id="8" name="Espace réservé du pied de page 4"/>
          <p:cNvSpPr>
            <a:spLocks noGrp="1"/>
          </p:cNvSpPr>
          <p:nvPr>
            <p:ph type="ftr" sz="quarter" idx="11"/>
          </p:nvPr>
        </p:nvSpPr>
        <p:spPr bwMode="auto">
          <a:xfrm>
            <a:off x="4038600" y="6356350"/>
            <a:ext cx="4114800" cy="365125"/>
          </a:xfrm>
          <a:prstGeom prst="rect">
            <a:avLst/>
          </a:prstGeom>
        </p:spPr>
        <p:txBody>
          <a:bodyPr/>
          <a:lstStyle>
            <a:lvl1pPr>
              <a:defRPr>
                <a:solidFill>
                  <a:srgbClr val="002060"/>
                </a:solidFill>
              </a:defRPr>
            </a:lvl1pPr>
          </a:lstStyle>
          <a:p>
            <a:pPr>
              <a:defRPr/>
            </a:pPr>
            <a:endParaRPr lang="fr-FR"/>
          </a:p>
        </p:txBody>
      </p:sp>
      <p:sp>
        <p:nvSpPr>
          <p:cNvPr id="9"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lvl1pPr>
              <a:defRPr>
                <a:solidFill>
                  <a:srgbClr val="002060"/>
                </a:solidFill>
              </a:defRPr>
            </a:lvl1pPr>
          </a:lstStyle>
          <a:p>
            <a:pPr>
              <a:defRPr/>
            </a:pPr>
            <a:fld id="{862ACBAA-EBD7-406A-8001-53CDDB09CFA8}" type="slidenum">
              <a:rPr lang="fr-FR"/>
              <a:t>‹N°›</a:t>
            </a:fld>
            <a:endParaRPr lang="fr-FR"/>
          </a:p>
        </p:txBody>
      </p:sp>
    </p:spTree>
    <p:extLst>
      <p:ext uri="{BB962C8B-B14F-4D97-AF65-F5344CB8AC3E}">
        <p14:creationId xmlns:p14="http://schemas.microsoft.com/office/powerpoint/2010/main" val="3922466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8_Titre+texte+num page+date+pdp - fond bleu">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2919"/>
            <a:ext cx="863338" cy="553370"/>
          </a:xfrm>
          <a:prstGeom prst="rect">
            <a:avLst/>
          </a:prstGeom>
        </p:spPr>
      </p:pic>
      <p:sp>
        <p:nvSpPr>
          <p:cNvPr id="5" name="Titre 1"/>
          <p:cNvSpPr>
            <a:spLocks noGrp="1"/>
          </p:cNvSpPr>
          <p:nvPr>
            <p:ph type="title"/>
          </p:nvPr>
        </p:nvSpPr>
        <p:spPr bwMode="auto">
          <a:xfrm>
            <a:off x="1249680" y="365125"/>
            <a:ext cx="10104120" cy="1325563"/>
          </a:xfrm>
          <a:prstGeom prst="rect">
            <a:avLst/>
          </a:prstGeom>
        </p:spPr>
        <p:txBody>
          <a:bodyPr/>
          <a:lstStyle>
            <a:lvl1pPr>
              <a:defRPr b="1">
                <a:solidFill>
                  <a:schemeClr val="bg1"/>
                </a:solidFill>
              </a:defRPr>
            </a:lvl1pPr>
          </a:lstStyle>
          <a:p>
            <a:pPr>
              <a:defRPr/>
            </a:pPr>
            <a:r>
              <a:rPr lang="fr-FR"/>
              <a:t>Modifiez le style du titre</a:t>
            </a:r>
            <a:endParaRPr/>
          </a:p>
        </p:txBody>
      </p:sp>
      <p:sp>
        <p:nvSpPr>
          <p:cNvPr id="6" name="Espace réservé du contenu 2"/>
          <p:cNvSpPr>
            <a:spLocks noGrp="1"/>
          </p:cNvSpPr>
          <p:nvPr>
            <p:ph idx="1"/>
          </p:nvPr>
        </p:nvSpPr>
        <p:spPr bwMode="auto">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2CCAA339-CCD6-49DF-8F49-613F388DD7F8}" type="datetimeFigureOut">
              <a:rPr lang="fr-FR"/>
              <a:t>30/04/2026</a:t>
            </a:fld>
            <a:endParaRPr lang="fr-FR"/>
          </a:p>
        </p:txBody>
      </p:sp>
      <p:sp>
        <p:nvSpPr>
          <p:cNvPr id="8" name="Espace réservé du pied de page 4"/>
          <p:cNvSpPr>
            <a:spLocks noGrp="1"/>
          </p:cNvSpPr>
          <p:nvPr>
            <p:ph type="ftr" sz="quarter" idx="11"/>
          </p:nvPr>
        </p:nvSpPr>
        <p:spPr bwMode="auto">
          <a:xfrm>
            <a:off x="4038600" y="6356350"/>
            <a:ext cx="4114800" cy="365125"/>
          </a:xfrm>
          <a:prstGeom prst="rect">
            <a:avLst/>
          </a:prstGeom>
        </p:spPr>
        <p:txBody>
          <a:bodyPr/>
          <a:lstStyle>
            <a:lvl1pPr>
              <a:defRPr>
                <a:solidFill>
                  <a:schemeClr val="bg1"/>
                </a:solidFill>
              </a:defRPr>
            </a:lvl1pPr>
          </a:lstStyle>
          <a:p>
            <a:pPr>
              <a:defRPr/>
            </a:pPr>
            <a:endParaRPr lang="fr-FR"/>
          </a:p>
        </p:txBody>
      </p:sp>
      <p:sp>
        <p:nvSpPr>
          <p:cNvPr id="9"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862ACBAA-EBD7-406A-8001-53CDDB09CFA8}" type="slidenum">
              <a:rPr lang="fr-FR"/>
              <a:t>‹N°›</a:t>
            </a:fld>
            <a:endParaRPr lang="fr-FR"/>
          </a:p>
        </p:txBody>
      </p:sp>
    </p:spTree>
    <p:extLst>
      <p:ext uri="{BB962C8B-B14F-4D97-AF65-F5344CB8AC3E}">
        <p14:creationId xmlns:p14="http://schemas.microsoft.com/office/powerpoint/2010/main" val="3132331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9_Titre+texte+num page+date+pdp - fond clair 2">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1314"/>
            <a:ext cx="863338" cy="556580"/>
          </a:xfrm>
          <a:prstGeom prst="rect">
            <a:avLst/>
          </a:prstGeom>
        </p:spPr>
      </p:pic>
      <p:sp>
        <p:nvSpPr>
          <p:cNvPr id="5" name="Titre 1"/>
          <p:cNvSpPr>
            <a:spLocks noGrp="1"/>
          </p:cNvSpPr>
          <p:nvPr>
            <p:ph type="title" hasCustomPrompt="1"/>
          </p:nvPr>
        </p:nvSpPr>
        <p:spPr bwMode="auto">
          <a:xfrm>
            <a:off x="1249680" y="365125"/>
            <a:ext cx="10104120" cy="1325563"/>
          </a:xfrm>
          <a:prstGeom prst="rect">
            <a:avLst/>
          </a:prstGeom>
        </p:spPr>
        <p:txBody>
          <a:bodyPr/>
          <a:lstStyle>
            <a:lvl1pPr>
              <a:defRPr b="1">
                <a:solidFill>
                  <a:srgbClr val="002060"/>
                </a:solidFill>
              </a:defRPr>
            </a:lvl1pPr>
          </a:lstStyle>
          <a:p>
            <a:pPr>
              <a:defRPr/>
            </a:pPr>
            <a:r>
              <a:rPr lang="fr-FR"/>
              <a:t>Titre de la page</a:t>
            </a:r>
            <a:endParaRPr/>
          </a:p>
        </p:txBody>
      </p:sp>
      <p:sp>
        <p:nvSpPr>
          <p:cNvPr id="6" name="Espace réservé du contenu 2"/>
          <p:cNvSpPr>
            <a:spLocks noGrp="1"/>
          </p:cNvSpPr>
          <p:nvPr>
            <p:ph idx="1"/>
          </p:nvPr>
        </p:nvSpPr>
        <p:spPr bwMode="auto">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838200" y="6356350"/>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
        <p:nvSpPr>
          <p:cNvPr id="8" name="Espace réservé du pied de page 4"/>
          <p:cNvSpPr>
            <a:spLocks noGrp="1"/>
          </p:cNvSpPr>
          <p:nvPr>
            <p:ph type="ftr" sz="quarter" idx="11"/>
          </p:nvPr>
        </p:nvSpPr>
        <p:spPr bwMode="auto">
          <a:xfrm>
            <a:off x="4038600" y="6356350"/>
            <a:ext cx="4114800" cy="365125"/>
          </a:xfrm>
          <a:prstGeom prst="rect">
            <a:avLst/>
          </a:prstGeom>
        </p:spPr>
        <p:txBody>
          <a:bodyPr/>
          <a:lstStyle>
            <a:lvl1pPr>
              <a:defRPr>
                <a:solidFill>
                  <a:srgbClr val="002060"/>
                </a:solidFill>
              </a:defRPr>
            </a:lvl1pPr>
          </a:lstStyle>
          <a:p>
            <a:pPr>
              <a:defRPr/>
            </a:pPr>
            <a:endParaRPr lang="fr-FR"/>
          </a:p>
        </p:txBody>
      </p:sp>
      <p:sp>
        <p:nvSpPr>
          <p:cNvPr id="9"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lvl1pPr>
              <a:defRPr>
                <a:solidFill>
                  <a:srgbClr val="002060"/>
                </a:solidFill>
              </a:defRPr>
            </a:lvl1pPr>
          </a:lstStyle>
          <a:p>
            <a:pPr>
              <a:defRPr/>
            </a:pPr>
            <a:fld id="{862ACBAA-EBD7-406A-8001-53CDDB09CFA8}" type="slidenum">
              <a:rPr lang="fr-FR"/>
              <a:t>‹N°›</a:t>
            </a:fld>
            <a:endParaRPr lang="fr-FR"/>
          </a:p>
        </p:txBody>
      </p:sp>
    </p:spTree>
    <p:extLst>
      <p:ext uri="{BB962C8B-B14F-4D97-AF65-F5344CB8AC3E}">
        <p14:creationId xmlns:p14="http://schemas.microsoft.com/office/powerpoint/2010/main" val="559507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10_Titre+texte+num page+date+pdp - fond sombre">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2919"/>
            <a:ext cx="863338" cy="553370"/>
          </a:xfrm>
          <a:prstGeom prst="rect">
            <a:avLst/>
          </a:prstGeom>
        </p:spPr>
      </p:pic>
      <p:sp>
        <p:nvSpPr>
          <p:cNvPr id="5" name="Titre 1"/>
          <p:cNvSpPr>
            <a:spLocks noGrp="1"/>
          </p:cNvSpPr>
          <p:nvPr>
            <p:ph type="title" hasCustomPrompt="1"/>
          </p:nvPr>
        </p:nvSpPr>
        <p:spPr bwMode="auto">
          <a:xfrm>
            <a:off x="1249680" y="365125"/>
            <a:ext cx="10104120" cy="1325563"/>
          </a:xfrm>
          <a:prstGeom prst="rect">
            <a:avLst/>
          </a:prstGeom>
        </p:spPr>
        <p:txBody>
          <a:bodyPr/>
          <a:lstStyle>
            <a:lvl1pPr>
              <a:defRPr b="1">
                <a:solidFill>
                  <a:schemeClr val="bg1"/>
                </a:solidFill>
              </a:defRPr>
            </a:lvl1pPr>
          </a:lstStyle>
          <a:p>
            <a:pPr>
              <a:defRPr/>
            </a:pPr>
            <a:r>
              <a:rPr lang="fr-FR"/>
              <a:t>Titre de la page</a:t>
            </a:r>
            <a:endParaRPr/>
          </a:p>
        </p:txBody>
      </p:sp>
      <p:sp>
        <p:nvSpPr>
          <p:cNvPr id="6" name="Espace réservé du contenu 2"/>
          <p:cNvSpPr>
            <a:spLocks noGrp="1"/>
          </p:cNvSpPr>
          <p:nvPr>
            <p:ph idx="1"/>
          </p:nvPr>
        </p:nvSpPr>
        <p:spPr bwMode="auto">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2CCAA339-CCD6-49DF-8F49-613F388DD7F8}" type="datetimeFigureOut">
              <a:rPr lang="fr-FR"/>
              <a:t>30/04/2026</a:t>
            </a:fld>
            <a:endParaRPr lang="fr-FR"/>
          </a:p>
        </p:txBody>
      </p:sp>
      <p:sp>
        <p:nvSpPr>
          <p:cNvPr id="8" name="Espace réservé du pied de page 4"/>
          <p:cNvSpPr>
            <a:spLocks noGrp="1"/>
          </p:cNvSpPr>
          <p:nvPr>
            <p:ph type="ftr" sz="quarter" idx="11"/>
          </p:nvPr>
        </p:nvSpPr>
        <p:spPr bwMode="auto">
          <a:xfrm>
            <a:off x="4038600" y="6356350"/>
            <a:ext cx="4114800" cy="365125"/>
          </a:xfrm>
          <a:prstGeom prst="rect">
            <a:avLst/>
          </a:prstGeom>
        </p:spPr>
        <p:txBody>
          <a:bodyPr/>
          <a:lstStyle>
            <a:lvl1pPr>
              <a:defRPr>
                <a:solidFill>
                  <a:schemeClr val="bg1"/>
                </a:solidFill>
              </a:defRPr>
            </a:lvl1pPr>
          </a:lstStyle>
          <a:p>
            <a:pPr>
              <a:defRPr/>
            </a:pPr>
            <a:endParaRPr lang="fr-FR"/>
          </a:p>
        </p:txBody>
      </p:sp>
      <p:sp>
        <p:nvSpPr>
          <p:cNvPr id="9"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862ACBAA-EBD7-406A-8001-53CDDB09CFA8}" type="slidenum">
              <a:rPr lang="fr-FR"/>
              <a:t>‹N°›</a:t>
            </a:fld>
            <a:endParaRPr lang="fr-FR"/>
          </a:p>
        </p:txBody>
      </p:sp>
    </p:spTree>
    <p:extLst>
      <p:ext uri="{BB962C8B-B14F-4D97-AF65-F5344CB8AC3E}">
        <p14:creationId xmlns:p14="http://schemas.microsoft.com/office/powerpoint/2010/main" val="429587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11_Titre+vide+num page+date+pdp - fond clair">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1314"/>
            <a:ext cx="863338" cy="556580"/>
          </a:xfrm>
          <a:prstGeom prst="rect">
            <a:avLst/>
          </a:prstGeom>
        </p:spPr>
      </p:pic>
      <p:sp>
        <p:nvSpPr>
          <p:cNvPr id="10" name="Titre 1"/>
          <p:cNvSpPr>
            <a:spLocks noGrp="1"/>
          </p:cNvSpPr>
          <p:nvPr>
            <p:ph type="title" hasCustomPrompt="1"/>
          </p:nvPr>
        </p:nvSpPr>
        <p:spPr bwMode="auto">
          <a:xfrm>
            <a:off x="1259840" y="365125"/>
            <a:ext cx="10093960" cy="1325563"/>
          </a:xfrm>
          <a:prstGeom prst="rect">
            <a:avLst/>
          </a:prstGeom>
        </p:spPr>
        <p:txBody>
          <a:bodyPr/>
          <a:lstStyle>
            <a:lvl1pPr>
              <a:defRPr b="1">
                <a:solidFill>
                  <a:srgbClr val="002060"/>
                </a:solidFill>
              </a:defRPr>
            </a:lvl1pPr>
          </a:lstStyle>
          <a:p>
            <a:pPr>
              <a:defRPr/>
            </a:pPr>
            <a:r>
              <a:rPr lang="fr-FR"/>
              <a:t>Titre de la page</a:t>
            </a:r>
            <a:endParaRPr/>
          </a:p>
        </p:txBody>
      </p:sp>
      <p:sp>
        <p:nvSpPr>
          <p:cNvPr id="11" name="Espace réservé de la date 2"/>
          <p:cNvSpPr>
            <a:spLocks noGrp="1"/>
          </p:cNvSpPr>
          <p:nvPr>
            <p:ph type="dt" sz="half" idx="10"/>
          </p:nvPr>
        </p:nvSpPr>
        <p:spPr bwMode="auto">
          <a:xfrm>
            <a:off x="838200" y="6356350"/>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
        <p:nvSpPr>
          <p:cNvPr id="12" name="Espace réservé du pied de page 3"/>
          <p:cNvSpPr>
            <a:spLocks noGrp="1"/>
          </p:cNvSpPr>
          <p:nvPr>
            <p:ph type="ftr" sz="quarter" idx="11"/>
          </p:nvPr>
        </p:nvSpPr>
        <p:spPr bwMode="auto">
          <a:xfrm>
            <a:off x="4038600" y="6356350"/>
            <a:ext cx="4114800" cy="365125"/>
          </a:xfrm>
          <a:prstGeom prst="rect">
            <a:avLst/>
          </a:prstGeom>
        </p:spPr>
        <p:txBody>
          <a:bodyPr/>
          <a:lstStyle>
            <a:lvl1pPr>
              <a:defRPr>
                <a:solidFill>
                  <a:srgbClr val="002060"/>
                </a:solidFill>
              </a:defRPr>
            </a:lvl1pPr>
          </a:lstStyle>
          <a:p>
            <a:pPr>
              <a:defRPr/>
            </a:pPr>
            <a:endParaRPr lang="fr-FR"/>
          </a:p>
        </p:txBody>
      </p:sp>
      <p:sp>
        <p:nvSpPr>
          <p:cNvPr id="13" name="Espace réservé du numéro de diapositive 4"/>
          <p:cNvSpPr>
            <a:spLocks noGrp="1"/>
          </p:cNvSpPr>
          <p:nvPr>
            <p:ph type="sldNum" sz="quarter" idx="12"/>
          </p:nvPr>
        </p:nvSpPr>
        <p:spPr bwMode="auto">
          <a:xfrm>
            <a:off x="8610600" y="6356350"/>
            <a:ext cx="2743200" cy="365125"/>
          </a:xfrm>
          <a:prstGeom prst="rect">
            <a:avLst/>
          </a:prstGeom>
        </p:spPr>
        <p:txBody>
          <a:bodyPr/>
          <a:lstStyle>
            <a:lvl1pPr>
              <a:defRPr>
                <a:solidFill>
                  <a:srgbClr val="002060"/>
                </a:solidFill>
              </a:defRPr>
            </a:lvl1pPr>
          </a:lstStyle>
          <a:p>
            <a:pPr>
              <a:defRPr/>
            </a:pPr>
            <a:fld id="{862ACBAA-EBD7-406A-8001-53CDDB09CFA8}" type="slidenum">
              <a:rPr lang="fr-FR"/>
              <a:t>‹N°›</a:t>
            </a:fld>
            <a:endParaRPr lang="fr-FR"/>
          </a:p>
        </p:txBody>
      </p:sp>
    </p:spTree>
    <p:extLst>
      <p:ext uri="{BB962C8B-B14F-4D97-AF65-F5344CB8AC3E}">
        <p14:creationId xmlns:p14="http://schemas.microsoft.com/office/powerpoint/2010/main" val="36960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3_Secteur Drones">
    <p:bg>
      <p:bgPr>
        <a:blipFill>
          <a:blip r:embed="rId2">
            <a:lum/>
          </a:blip>
          <a:stretch/>
        </a:blipFill>
        <a:effectLst/>
      </p:bgPr>
    </p:bg>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3"/>
          <a:stretch/>
        </p:blipFill>
        <p:spPr bwMode="auto">
          <a:xfrm>
            <a:off x="6862714" y="2131641"/>
            <a:ext cx="3600330" cy="3600330"/>
          </a:xfrm>
          <a:prstGeom prst="rect">
            <a:avLst/>
          </a:prstGeom>
        </p:spPr>
      </p:pic>
      <p:pic>
        <p:nvPicPr>
          <p:cNvPr id="14" name="Image 13"/>
          <p:cNvPicPr>
            <a:picLocks noChangeAspect="1"/>
          </p:cNvPicPr>
          <p:nvPr userDrawn="1"/>
        </p:nvPicPr>
        <p:blipFill>
          <a:blip r:embed="rId4"/>
          <a:stretch/>
        </p:blipFill>
        <p:spPr bwMode="auto">
          <a:xfrm>
            <a:off x="235590" y="231314"/>
            <a:ext cx="863338" cy="556580"/>
          </a:xfrm>
          <a:prstGeom prst="rect">
            <a:avLst/>
          </a:prstGeom>
        </p:spPr>
      </p:pic>
      <p:pic>
        <p:nvPicPr>
          <p:cNvPr id="4" name="Image 3"/>
          <p:cNvPicPr>
            <a:picLocks noChangeAspect="1"/>
          </p:cNvPicPr>
          <p:nvPr userDrawn="1"/>
        </p:nvPicPr>
        <p:blipFill>
          <a:blip r:embed="rId5"/>
          <a:stretch/>
        </p:blipFill>
        <p:spPr bwMode="auto">
          <a:xfrm>
            <a:off x="865178" y="2322323"/>
            <a:ext cx="10461643" cy="1609483"/>
          </a:xfrm>
          <a:prstGeom prst="rect">
            <a:avLst/>
          </a:prstGeom>
        </p:spPr>
      </p:pic>
      <p:pic>
        <p:nvPicPr>
          <p:cNvPr id="6" name="Image 5"/>
          <p:cNvPicPr>
            <a:picLocks noChangeAspect="1"/>
          </p:cNvPicPr>
          <p:nvPr userDrawn="1"/>
        </p:nvPicPr>
        <p:blipFill>
          <a:blip r:embed="rId6"/>
          <a:stretch/>
        </p:blipFill>
        <p:spPr bwMode="auto">
          <a:xfrm>
            <a:off x="865178" y="3132187"/>
            <a:ext cx="5389331" cy="211549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12_Titre+vide+num page+date+pdp - fond bleu">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2919"/>
            <a:ext cx="863338" cy="553370"/>
          </a:xfrm>
          <a:prstGeom prst="rect">
            <a:avLst/>
          </a:prstGeom>
        </p:spPr>
      </p:pic>
      <p:sp>
        <p:nvSpPr>
          <p:cNvPr id="10" name="Titre 1"/>
          <p:cNvSpPr>
            <a:spLocks noGrp="1"/>
          </p:cNvSpPr>
          <p:nvPr>
            <p:ph type="title" hasCustomPrompt="1"/>
          </p:nvPr>
        </p:nvSpPr>
        <p:spPr bwMode="auto">
          <a:xfrm>
            <a:off x="1259840" y="365125"/>
            <a:ext cx="10093960" cy="1325563"/>
          </a:xfrm>
          <a:prstGeom prst="rect">
            <a:avLst/>
          </a:prstGeom>
        </p:spPr>
        <p:txBody>
          <a:bodyPr/>
          <a:lstStyle>
            <a:lvl1pPr>
              <a:defRPr b="1">
                <a:solidFill>
                  <a:schemeClr val="bg1"/>
                </a:solidFill>
              </a:defRPr>
            </a:lvl1pPr>
          </a:lstStyle>
          <a:p>
            <a:pPr>
              <a:defRPr/>
            </a:pPr>
            <a:r>
              <a:rPr lang="fr-FR"/>
              <a:t>Titre de la page</a:t>
            </a:r>
            <a:endParaRPr/>
          </a:p>
        </p:txBody>
      </p:sp>
      <p:sp>
        <p:nvSpPr>
          <p:cNvPr id="11" name="Espace réservé de la date 2"/>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2CCAA339-CCD6-49DF-8F49-613F388DD7F8}" type="datetimeFigureOut">
              <a:rPr lang="fr-FR"/>
              <a:t>30/04/2026</a:t>
            </a:fld>
            <a:endParaRPr lang="fr-FR"/>
          </a:p>
        </p:txBody>
      </p:sp>
      <p:sp>
        <p:nvSpPr>
          <p:cNvPr id="12" name="Espace réservé du pied de page 3"/>
          <p:cNvSpPr>
            <a:spLocks noGrp="1"/>
          </p:cNvSpPr>
          <p:nvPr>
            <p:ph type="ftr" sz="quarter" idx="11"/>
          </p:nvPr>
        </p:nvSpPr>
        <p:spPr bwMode="auto">
          <a:xfrm>
            <a:off x="4038600" y="6356350"/>
            <a:ext cx="4114800" cy="365125"/>
          </a:xfrm>
          <a:prstGeom prst="rect">
            <a:avLst/>
          </a:prstGeom>
        </p:spPr>
        <p:txBody>
          <a:bodyPr/>
          <a:lstStyle>
            <a:lvl1pPr>
              <a:defRPr>
                <a:solidFill>
                  <a:schemeClr val="bg1"/>
                </a:solidFill>
              </a:defRPr>
            </a:lvl1pPr>
          </a:lstStyle>
          <a:p>
            <a:pPr>
              <a:defRPr/>
            </a:pPr>
            <a:endParaRPr lang="fr-FR"/>
          </a:p>
        </p:txBody>
      </p:sp>
      <p:sp>
        <p:nvSpPr>
          <p:cNvPr id="13" name="Espace réservé du numéro de diapositive 4"/>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862ACBAA-EBD7-406A-8001-53CDDB09CFA8}" type="slidenum">
              <a:rPr lang="fr-FR"/>
              <a:t>‹N°›</a:t>
            </a:fld>
            <a:endParaRPr lang="fr-FR"/>
          </a:p>
        </p:txBody>
      </p:sp>
    </p:spTree>
    <p:extLst>
      <p:ext uri="{BB962C8B-B14F-4D97-AF65-F5344CB8AC3E}">
        <p14:creationId xmlns:p14="http://schemas.microsoft.com/office/powerpoint/2010/main" val="1327217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13_Titre+vide+num page+date+pdp - fond clair 2">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1314"/>
            <a:ext cx="863338" cy="556580"/>
          </a:xfrm>
          <a:prstGeom prst="rect">
            <a:avLst/>
          </a:prstGeom>
        </p:spPr>
      </p:pic>
      <p:sp>
        <p:nvSpPr>
          <p:cNvPr id="10" name="Titre 1"/>
          <p:cNvSpPr>
            <a:spLocks noGrp="1"/>
          </p:cNvSpPr>
          <p:nvPr>
            <p:ph type="title" hasCustomPrompt="1"/>
          </p:nvPr>
        </p:nvSpPr>
        <p:spPr bwMode="auto">
          <a:xfrm>
            <a:off x="1259840" y="365125"/>
            <a:ext cx="10093960" cy="1325563"/>
          </a:xfrm>
          <a:prstGeom prst="rect">
            <a:avLst/>
          </a:prstGeom>
        </p:spPr>
        <p:txBody>
          <a:bodyPr/>
          <a:lstStyle>
            <a:lvl1pPr>
              <a:defRPr b="1">
                <a:solidFill>
                  <a:srgbClr val="002060"/>
                </a:solidFill>
              </a:defRPr>
            </a:lvl1pPr>
          </a:lstStyle>
          <a:p>
            <a:pPr>
              <a:defRPr/>
            </a:pPr>
            <a:r>
              <a:rPr lang="fr-FR"/>
              <a:t>Titre de la page</a:t>
            </a:r>
            <a:endParaRPr/>
          </a:p>
        </p:txBody>
      </p:sp>
      <p:sp>
        <p:nvSpPr>
          <p:cNvPr id="11" name="Espace réservé de la date 2"/>
          <p:cNvSpPr>
            <a:spLocks noGrp="1"/>
          </p:cNvSpPr>
          <p:nvPr>
            <p:ph type="dt" sz="half" idx="10"/>
          </p:nvPr>
        </p:nvSpPr>
        <p:spPr bwMode="auto">
          <a:xfrm>
            <a:off x="838200" y="6356350"/>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
        <p:nvSpPr>
          <p:cNvPr id="12" name="Espace réservé du pied de page 3"/>
          <p:cNvSpPr>
            <a:spLocks noGrp="1"/>
          </p:cNvSpPr>
          <p:nvPr>
            <p:ph type="ftr" sz="quarter" idx="11"/>
          </p:nvPr>
        </p:nvSpPr>
        <p:spPr bwMode="auto">
          <a:xfrm>
            <a:off x="4038600" y="6356350"/>
            <a:ext cx="4114800" cy="365125"/>
          </a:xfrm>
          <a:prstGeom prst="rect">
            <a:avLst/>
          </a:prstGeom>
        </p:spPr>
        <p:txBody>
          <a:bodyPr/>
          <a:lstStyle>
            <a:lvl1pPr>
              <a:defRPr>
                <a:solidFill>
                  <a:srgbClr val="002060"/>
                </a:solidFill>
              </a:defRPr>
            </a:lvl1pPr>
          </a:lstStyle>
          <a:p>
            <a:pPr>
              <a:defRPr/>
            </a:pPr>
            <a:endParaRPr lang="fr-FR"/>
          </a:p>
        </p:txBody>
      </p:sp>
      <p:sp>
        <p:nvSpPr>
          <p:cNvPr id="13" name="Espace réservé du numéro de diapositive 4"/>
          <p:cNvSpPr>
            <a:spLocks noGrp="1"/>
          </p:cNvSpPr>
          <p:nvPr>
            <p:ph type="sldNum" sz="quarter" idx="12"/>
          </p:nvPr>
        </p:nvSpPr>
        <p:spPr bwMode="auto">
          <a:xfrm>
            <a:off x="8610600" y="6356350"/>
            <a:ext cx="2743200" cy="365125"/>
          </a:xfrm>
          <a:prstGeom prst="rect">
            <a:avLst/>
          </a:prstGeom>
        </p:spPr>
        <p:txBody>
          <a:bodyPr/>
          <a:lstStyle>
            <a:lvl1pPr>
              <a:defRPr>
                <a:solidFill>
                  <a:srgbClr val="002060"/>
                </a:solidFill>
              </a:defRPr>
            </a:lvl1pPr>
          </a:lstStyle>
          <a:p>
            <a:pPr>
              <a:defRPr/>
            </a:pPr>
            <a:fld id="{862ACBAA-EBD7-406A-8001-53CDDB09CFA8}" type="slidenum">
              <a:rPr lang="fr-FR"/>
              <a:t>‹N°›</a:t>
            </a:fld>
            <a:endParaRPr lang="fr-FR"/>
          </a:p>
        </p:txBody>
      </p:sp>
    </p:spTree>
    <p:extLst>
      <p:ext uri="{BB962C8B-B14F-4D97-AF65-F5344CB8AC3E}">
        <p14:creationId xmlns:p14="http://schemas.microsoft.com/office/powerpoint/2010/main" val="1140608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Page blanche_vide">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2"/>
          <a:stretch/>
        </p:blipFill>
        <p:spPr bwMode="auto">
          <a:xfrm>
            <a:off x="235590" y="231314"/>
            <a:ext cx="863338" cy="556580"/>
          </a:xfrm>
          <a:prstGeom prst="rect">
            <a:avLst/>
          </a:prstGeom>
        </p:spPr>
      </p:pic>
      <p:pic>
        <p:nvPicPr>
          <p:cNvPr id="18" name="Image 17"/>
          <p:cNvPicPr>
            <a:picLocks noChangeAspect="1"/>
          </p:cNvPicPr>
          <p:nvPr userDrawn="1"/>
        </p:nvPicPr>
        <p:blipFill>
          <a:blip r:embed="rId3"/>
          <a:stretch/>
        </p:blipFill>
        <p:spPr bwMode="auto">
          <a:xfrm>
            <a:off x="1269920" y="373048"/>
            <a:ext cx="1107520" cy="220748"/>
          </a:xfrm>
          <a:prstGeom prst="rect">
            <a:avLst/>
          </a:prstGeom>
        </p:spPr>
      </p:pic>
    </p:spTree>
    <p:extLst>
      <p:ext uri="{BB962C8B-B14F-4D97-AF65-F5344CB8AC3E}">
        <p14:creationId xmlns:p14="http://schemas.microsoft.com/office/powerpoint/2010/main" val="165255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14_Titre+vide+num page+date+pdp - fond sombre">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2919"/>
            <a:ext cx="863338" cy="553370"/>
          </a:xfrm>
          <a:prstGeom prst="rect">
            <a:avLst/>
          </a:prstGeom>
        </p:spPr>
      </p:pic>
      <p:sp>
        <p:nvSpPr>
          <p:cNvPr id="10" name="Titre 1"/>
          <p:cNvSpPr>
            <a:spLocks noGrp="1"/>
          </p:cNvSpPr>
          <p:nvPr>
            <p:ph type="title" hasCustomPrompt="1"/>
          </p:nvPr>
        </p:nvSpPr>
        <p:spPr bwMode="auto">
          <a:xfrm>
            <a:off x="1259840" y="365125"/>
            <a:ext cx="10093960" cy="1325563"/>
          </a:xfrm>
          <a:prstGeom prst="rect">
            <a:avLst/>
          </a:prstGeom>
        </p:spPr>
        <p:txBody>
          <a:bodyPr/>
          <a:lstStyle>
            <a:lvl1pPr>
              <a:defRPr b="1">
                <a:solidFill>
                  <a:schemeClr val="bg1"/>
                </a:solidFill>
              </a:defRPr>
            </a:lvl1pPr>
          </a:lstStyle>
          <a:p>
            <a:pPr>
              <a:defRPr/>
            </a:pPr>
            <a:r>
              <a:rPr lang="fr-FR"/>
              <a:t>Titre de la page</a:t>
            </a:r>
            <a:endParaRPr/>
          </a:p>
        </p:txBody>
      </p:sp>
      <p:sp>
        <p:nvSpPr>
          <p:cNvPr id="11" name="Espace réservé de la date 2"/>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2CCAA339-CCD6-49DF-8F49-613F388DD7F8}" type="datetimeFigureOut">
              <a:rPr lang="fr-FR"/>
              <a:t>30/04/2026</a:t>
            </a:fld>
            <a:endParaRPr lang="fr-FR"/>
          </a:p>
        </p:txBody>
      </p:sp>
      <p:sp>
        <p:nvSpPr>
          <p:cNvPr id="12" name="Espace réservé du pied de page 3"/>
          <p:cNvSpPr>
            <a:spLocks noGrp="1"/>
          </p:cNvSpPr>
          <p:nvPr>
            <p:ph type="ftr" sz="quarter" idx="11"/>
          </p:nvPr>
        </p:nvSpPr>
        <p:spPr bwMode="auto">
          <a:xfrm>
            <a:off x="4038600" y="6356350"/>
            <a:ext cx="4114800" cy="365125"/>
          </a:xfrm>
          <a:prstGeom prst="rect">
            <a:avLst/>
          </a:prstGeom>
        </p:spPr>
        <p:txBody>
          <a:bodyPr/>
          <a:lstStyle>
            <a:lvl1pPr>
              <a:defRPr>
                <a:solidFill>
                  <a:schemeClr val="bg1"/>
                </a:solidFill>
              </a:defRPr>
            </a:lvl1pPr>
          </a:lstStyle>
          <a:p>
            <a:pPr>
              <a:defRPr/>
            </a:pPr>
            <a:endParaRPr lang="fr-FR"/>
          </a:p>
        </p:txBody>
      </p:sp>
      <p:sp>
        <p:nvSpPr>
          <p:cNvPr id="13" name="Espace réservé du numéro de diapositive 4"/>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862ACBAA-EBD7-406A-8001-53CDDB09CFA8}" type="slidenum">
              <a:rPr lang="fr-FR"/>
              <a:t>‹N°›</a:t>
            </a:fld>
            <a:endParaRPr lang="fr-FR"/>
          </a:p>
        </p:txBody>
      </p:sp>
    </p:spTree>
    <p:extLst>
      <p:ext uri="{BB962C8B-B14F-4D97-AF65-F5344CB8AC3E}">
        <p14:creationId xmlns:p14="http://schemas.microsoft.com/office/powerpoint/2010/main" val="69688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Titre + 2 colonnes">
    <p:spTree>
      <p:nvGrpSpPr>
        <p:cNvPr id="1" name=""/>
        <p:cNvGrpSpPr/>
        <p:nvPr/>
      </p:nvGrpSpPr>
      <p:grpSpPr bwMode="auto">
        <a:xfrm>
          <a:off x="0" y="0"/>
          <a:ext cx="0" cy="0"/>
          <a:chOff x="0" y="0"/>
          <a:chExt cx="0" cy="0"/>
        </a:xfrm>
      </p:grpSpPr>
      <p:pic>
        <p:nvPicPr>
          <p:cNvPr id="4" name="Image 3"/>
          <p:cNvPicPr>
            <a:picLocks noChangeAspect="1"/>
          </p:cNvPicPr>
          <p:nvPr userDrawn="1"/>
        </p:nvPicPr>
        <p:blipFill>
          <a:blip r:embed="rId2"/>
          <a:stretch/>
        </p:blipFill>
        <p:spPr bwMode="auto">
          <a:xfrm>
            <a:off x="235590" y="210047"/>
            <a:ext cx="863338" cy="556580"/>
          </a:xfrm>
          <a:prstGeom prst="rect">
            <a:avLst/>
          </a:prstGeom>
        </p:spPr>
      </p:pic>
      <p:pic>
        <p:nvPicPr>
          <p:cNvPr id="5" name="Image 4"/>
          <p:cNvPicPr>
            <a:picLocks noChangeAspect="1"/>
          </p:cNvPicPr>
          <p:nvPr userDrawn="1"/>
        </p:nvPicPr>
        <p:blipFill>
          <a:blip r:embed="rId3"/>
          <a:stretch/>
        </p:blipFill>
        <p:spPr bwMode="auto">
          <a:xfrm>
            <a:off x="1269920" y="351782"/>
            <a:ext cx="1107520" cy="220748"/>
          </a:xfrm>
          <a:prstGeom prst="rect">
            <a:avLst/>
          </a:prstGeom>
        </p:spPr>
      </p:pic>
      <p:sp>
        <p:nvSpPr>
          <p:cNvPr id="6" name="ZoneTexte 5"/>
          <p:cNvSpPr txBox="1"/>
          <p:nvPr userDrawn="1"/>
        </p:nvSpPr>
        <p:spPr bwMode="auto">
          <a:xfrm>
            <a:off x="1269920" y="900446"/>
            <a:ext cx="6056296" cy="661720"/>
          </a:xfrm>
          <a:prstGeom prst="rect">
            <a:avLst/>
          </a:prstGeom>
          <a:noFill/>
        </p:spPr>
        <p:txBody>
          <a:bodyPr wrap="square" rtlCol="0">
            <a:spAutoFit/>
          </a:bodyPr>
          <a:lstStyle/>
          <a:p>
            <a:pPr>
              <a:defRPr/>
            </a:pPr>
            <a:r>
              <a:rPr lang="fr-FR" sz="3700" b="1">
                <a:solidFill>
                  <a:srgbClr val="002060"/>
                </a:solidFill>
                <a:latin typeface="Arial"/>
              </a:rPr>
              <a:t>Titre de la page</a:t>
            </a:r>
            <a:endParaRPr/>
          </a:p>
        </p:txBody>
      </p:sp>
      <p:pic>
        <p:nvPicPr>
          <p:cNvPr id="9" name="Image 8"/>
          <p:cNvPicPr>
            <a:picLocks noChangeAspect="1"/>
          </p:cNvPicPr>
          <p:nvPr userDrawn="1"/>
        </p:nvPicPr>
        <p:blipFill>
          <a:blip r:embed="rId4"/>
          <a:stretch/>
        </p:blipFill>
        <p:spPr bwMode="auto">
          <a:xfrm>
            <a:off x="7000036" y="-26894"/>
            <a:ext cx="5191964" cy="2233752"/>
          </a:xfrm>
          <a:prstGeom prst="rect">
            <a:avLst/>
          </a:prstGeom>
        </p:spPr>
      </p:pic>
      <p:pic>
        <p:nvPicPr>
          <p:cNvPr id="10" name="Image 9"/>
          <p:cNvPicPr>
            <a:picLocks noChangeAspect="1"/>
          </p:cNvPicPr>
          <p:nvPr userDrawn="1"/>
        </p:nvPicPr>
        <p:blipFill>
          <a:blip r:embed="rId5"/>
          <a:stretch/>
        </p:blipFill>
        <p:spPr bwMode="auto">
          <a:xfrm>
            <a:off x="-40341" y="5057307"/>
            <a:ext cx="4482215" cy="1848597"/>
          </a:xfrm>
          <a:prstGeom prst="rect">
            <a:avLst/>
          </a:prstGeom>
        </p:spPr>
      </p:pic>
      <p:sp>
        <p:nvSpPr>
          <p:cNvPr id="11" name="Espace réservé du contenu 2"/>
          <p:cNvSpPr>
            <a:spLocks noGrp="1"/>
          </p:cNvSpPr>
          <p:nvPr>
            <p:ph idx="1"/>
          </p:nvPr>
        </p:nvSpPr>
        <p:spPr bwMode="auto">
          <a:xfrm>
            <a:off x="667259" y="2072640"/>
            <a:ext cx="5232479" cy="3418177"/>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Espace réservé du contenu 2"/>
          <p:cNvSpPr>
            <a:spLocks noGrp="1"/>
          </p:cNvSpPr>
          <p:nvPr>
            <p:ph idx="10"/>
          </p:nvPr>
        </p:nvSpPr>
        <p:spPr bwMode="auto">
          <a:xfrm>
            <a:off x="6292264" y="2072641"/>
            <a:ext cx="5232479" cy="3418176"/>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1772596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Titre + 2 colonnes. Couleur gauche">
    <p:spTree>
      <p:nvGrpSpPr>
        <p:cNvPr id="1" name=""/>
        <p:cNvGrpSpPr/>
        <p:nvPr/>
      </p:nvGrpSpPr>
      <p:grpSpPr bwMode="auto">
        <a:xfrm>
          <a:off x="0" y="0"/>
          <a:ext cx="0" cy="0"/>
          <a:chOff x="0" y="0"/>
          <a:chExt cx="0" cy="0"/>
        </a:xfrm>
      </p:grpSpPr>
      <p:pic>
        <p:nvPicPr>
          <p:cNvPr id="12" name="Image 11"/>
          <p:cNvPicPr>
            <a:picLocks noChangeAspect="1"/>
          </p:cNvPicPr>
          <p:nvPr userDrawn="1"/>
        </p:nvPicPr>
        <p:blipFill>
          <a:blip r:embed="rId2"/>
          <a:stretch/>
        </p:blipFill>
        <p:spPr bwMode="auto">
          <a:xfrm>
            <a:off x="0" y="0"/>
            <a:ext cx="6122894" cy="6858000"/>
          </a:xfrm>
          <a:prstGeom prst="rect">
            <a:avLst/>
          </a:prstGeom>
        </p:spPr>
      </p:pic>
      <p:pic>
        <p:nvPicPr>
          <p:cNvPr id="7" name="Image 6"/>
          <p:cNvPicPr>
            <a:picLocks noChangeAspect="1"/>
          </p:cNvPicPr>
          <p:nvPr userDrawn="1"/>
        </p:nvPicPr>
        <p:blipFill>
          <a:blip r:embed="rId3"/>
          <a:stretch/>
        </p:blipFill>
        <p:spPr bwMode="auto">
          <a:xfrm>
            <a:off x="235590" y="210047"/>
            <a:ext cx="863338" cy="556580"/>
          </a:xfrm>
          <a:prstGeom prst="rect">
            <a:avLst/>
          </a:prstGeom>
        </p:spPr>
      </p:pic>
      <p:pic>
        <p:nvPicPr>
          <p:cNvPr id="8" name="Image 7"/>
          <p:cNvPicPr>
            <a:picLocks noChangeAspect="1"/>
          </p:cNvPicPr>
          <p:nvPr userDrawn="1"/>
        </p:nvPicPr>
        <p:blipFill>
          <a:blip r:embed="rId4"/>
          <a:stretch/>
        </p:blipFill>
        <p:spPr bwMode="auto">
          <a:xfrm>
            <a:off x="1269920" y="351782"/>
            <a:ext cx="1107520" cy="220748"/>
          </a:xfrm>
          <a:prstGeom prst="rect">
            <a:avLst/>
          </a:prstGeom>
        </p:spPr>
      </p:pic>
      <p:sp>
        <p:nvSpPr>
          <p:cNvPr id="10" name="Espace réservé du contenu 2"/>
          <p:cNvSpPr>
            <a:spLocks noGrp="1"/>
          </p:cNvSpPr>
          <p:nvPr>
            <p:ph idx="1"/>
          </p:nvPr>
        </p:nvSpPr>
        <p:spPr bwMode="auto">
          <a:xfrm>
            <a:off x="667259" y="1937815"/>
            <a:ext cx="5232479" cy="4472413"/>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contenu 2"/>
          <p:cNvSpPr>
            <a:spLocks noGrp="1"/>
          </p:cNvSpPr>
          <p:nvPr>
            <p:ph idx="10"/>
          </p:nvPr>
        </p:nvSpPr>
        <p:spPr bwMode="auto">
          <a:xfrm>
            <a:off x="6292264" y="1937815"/>
            <a:ext cx="5232479" cy="4472412"/>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3" name="ZoneTexte 12"/>
          <p:cNvSpPr txBox="1"/>
          <p:nvPr userDrawn="1"/>
        </p:nvSpPr>
        <p:spPr bwMode="auto">
          <a:xfrm>
            <a:off x="430048" y="924313"/>
            <a:ext cx="6056296" cy="661720"/>
          </a:xfrm>
          <a:prstGeom prst="rect">
            <a:avLst/>
          </a:prstGeom>
          <a:noFill/>
        </p:spPr>
        <p:txBody>
          <a:bodyPr wrap="square" rtlCol="0">
            <a:spAutoFit/>
          </a:bodyPr>
          <a:lstStyle/>
          <a:p>
            <a:pPr>
              <a:defRPr/>
            </a:pPr>
            <a:r>
              <a:rPr lang="fr-FR" sz="3700" b="1">
                <a:solidFill>
                  <a:srgbClr val="002060"/>
                </a:solidFill>
                <a:latin typeface="Arial"/>
              </a:rPr>
              <a:t>Titre de la page</a:t>
            </a:r>
            <a:endParaRPr/>
          </a:p>
        </p:txBody>
      </p:sp>
    </p:spTree>
    <p:extLst>
      <p:ext uri="{BB962C8B-B14F-4D97-AF65-F5344CB8AC3E}">
        <p14:creationId xmlns:p14="http://schemas.microsoft.com/office/powerpoint/2010/main" val="1248410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Titre+1 colonne couleur droite">
    <p:spTree>
      <p:nvGrpSpPr>
        <p:cNvPr id="1" name=""/>
        <p:cNvGrpSpPr/>
        <p:nvPr/>
      </p:nvGrpSpPr>
      <p:grpSpPr bwMode="auto">
        <a:xfrm>
          <a:off x="0" y="0"/>
          <a:ext cx="0" cy="0"/>
          <a:chOff x="0" y="0"/>
          <a:chExt cx="0" cy="0"/>
        </a:xfrm>
      </p:grpSpPr>
      <p:pic>
        <p:nvPicPr>
          <p:cNvPr id="12" name="Image 11"/>
          <p:cNvPicPr>
            <a:picLocks noChangeAspect="1"/>
          </p:cNvPicPr>
          <p:nvPr userDrawn="1"/>
        </p:nvPicPr>
        <p:blipFill>
          <a:blip r:embed="rId2"/>
          <a:stretch/>
        </p:blipFill>
        <p:spPr bwMode="auto">
          <a:xfrm>
            <a:off x="6096000" y="-47065"/>
            <a:ext cx="6122894" cy="6952129"/>
          </a:xfrm>
          <a:prstGeom prst="rect">
            <a:avLst/>
          </a:prstGeom>
        </p:spPr>
      </p:pic>
      <p:pic>
        <p:nvPicPr>
          <p:cNvPr id="7" name="Image 6"/>
          <p:cNvPicPr>
            <a:picLocks noChangeAspect="1"/>
          </p:cNvPicPr>
          <p:nvPr userDrawn="1"/>
        </p:nvPicPr>
        <p:blipFill>
          <a:blip r:embed="rId3"/>
          <a:stretch/>
        </p:blipFill>
        <p:spPr bwMode="auto">
          <a:xfrm>
            <a:off x="235590" y="183866"/>
            <a:ext cx="863338" cy="556580"/>
          </a:xfrm>
          <a:prstGeom prst="rect">
            <a:avLst/>
          </a:prstGeom>
        </p:spPr>
      </p:pic>
      <p:pic>
        <p:nvPicPr>
          <p:cNvPr id="8" name="Image 7"/>
          <p:cNvPicPr>
            <a:picLocks noChangeAspect="1"/>
          </p:cNvPicPr>
          <p:nvPr userDrawn="1"/>
        </p:nvPicPr>
        <p:blipFill>
          <a:blip r:embed="rId4"/>
          <a:stretch/>
        </p:blipFill>
        <p:spPr bwMode="auto">
          <a:xfrm>
            <a:off x="1269920" y="351782"/>
            <a:ext cx="1107520" cy="220748"/>
          </a:xfrm>
          <a:prstGeom prst="rect">
            <a:avLst/>
          </a:prstGeom>
        </p:spPr>
      </p:pic>
      <p:sp>
        <p:nvSpPr>
          <p:cNvPr id="10" name="Espace réservé du contenu 2"/>
          <p:cNvSpPr>
            <a:spLocks noGrp="1"/>
          </p:cNvSpPr>
          <p:nvPr>
            <p:ph idx="1"/>
          </p:nvPr>
        </p:nvSpPr>
        <p:spPr bwMode="auto">
          <a:xfrm>
            <a:off x="6541207" y="740445"/>
            <a:ext cx="5232479" cy="5665674"/>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ZoneTexte 10"/>
          <p:cNvSpPr txBox="1"/>
          <p:nvPr userDrawn="1"/>
        </p:nvSpPr>
        <p:spPr bwMode="auto">
          <a:xfrm>
            <a:off x="335780" y="1018581"/>
            <a:ext cx="6056296" cy="661720"/>
          </a:xfrm>
          <a:prstGeom prst="rect">
            <a:avLst/>
          </a:prstGeom>
          <a:noFill/>
        </p:spPr>
        <p:txBody>
          <a:bodyPr wrap="square" rtlCol="0">
            <a:spAutoFit/>
          </a:bodyPr>
          <a:lstStyle/>
          <a:p>
            <a:pPr>
              <a:defRPr/>
            </a:pPr>
            <a:r>
              <a:rPr lang="fr-FR" sz="3700" b="1">
                <a:solidFill>
                  <a:srgbClr val="002060"/>
                </a:solidFill>
                <a:latin typeface="Arial"/>
              </a:rPr>
              <a:t>Titre de la page</a:t>
            </a:r>
            <a:endParaRPr/>
          </a:p>
        </p:txBody>
      </p:sp>
    </p:spTree>
    <p:extLst>
      <p:ext uri="{BB962C8B-B14F-4D97-AF65-F5344CB8AC3E}">
        <p14:creationId xmlns:p14="http://schemas.microsoft.com/office/powerpoint/2010/main" val="1288132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userDrawn="1">
  <p:cSld name="6_Titre+texte 5 niveaux">
    <p:spTree>
      <p:nvGrpSpPr>
        <p:cNvPr id="1" name=""/>
        <p:cNvGrpSpPr/>
        <p:nvPr/>
      </p:nvGrpSpPr>
      <p:grpSpPr bwMode="auto">
        <a:xfrm>
          <a:off x="0" y="0"/>
          <a:ext cx="0" cy="0"/>
          <a:chOff x="0" y="0"/>
          <a:chExt cx="0" cy="0"/>
        </a:xfrm>
      </p:grpSpPr>
      <p:pic>
        <p:nvPicPr>
          <p:cNvPr id="4" name="Image 3"/>
          <p:cNvPicPr>
            <a:picLocks noChangeAspect="1"/>
          </p:cNvPicPr>
          <p:nvPr userDrawn="1"/>
        </p:nvPicPr>
        <p:blipFill>
          <a:blip r:embed="rId2"/>
          <a:stretch/>
        </p:blipFill>
        <p:spPr bwMode="auto">
          <a:xfrm>
            <a:off x="235590" y="210047"/>
            <a:ext cx="863338" cy="556580"/>
          </a:xfrm>
          <a:prstGeom prst="rect">
            <a:avLst/>
          </a:prstGeom>
        </p:spPr>
      </p:pic>
      <p:pic>
        <p:nvPicPr>
          <p:cNvPr id="5" name="Image 4"/>
          <p:cNvPicPr>
            <a:picLocks noChangeAspect="1"/>
          </p:cNvPicPr>
          <p:nvPr userDrawn="1"/>
        </p:nvPicPr>
        <p:blipFill>
          <a:blip r:embed="rId3"/>
          <a:stretch/>
        </p:blipFill>
        <p:spPr bwMode="auto">
          <a:xfrm>
            <a:off x="1269920" y="351782"/>
            <a:ext cx="1107520" cy="220748"/>
          </a:xfrm>
          <a:prstGeom prst="rect">
            <a:avLst/>
          </a:prstGeom>
        </p:spPr>
      </p:pic>
      <p:pic>
        <p:nvPicPr>
          <p:cNvPr id="9" name="Image 8"/>
          <p:cNvPicPr>
            <a:picLocks noChangeAspect="1"/>
          </p:cNvPicPr>
          <p:nvPr userDrawn="1"/>
        </p:nvPicPr>
        <p:blipFill>
          <a:blip r:embed="rId4"/>
          <a:stretch/>
        </p:blipFill>
        <p:spPr bwMode="auto">
          <a:xfrm>
            <a:off x="7000036" y="-26894"/>
            <a:ext cx="5191964" cy="2233752"/>
          </a:xfrm>
          <a:prstGeom prst="rect">
            <a:avLst/>
          </a:prstGeom>
        </p:spPr>
      </p:pic>
      <p:sp>
        <p:nvSpPr>
          <p:cNvPr id="11" name="Espace réservé du contenu 2"/>
          <p:cNvSpPr>
            <a:spLocks noGrp="1"/>
          </p:cNvSpPr>
          <p:nvPr>
            <p:ph idx="1"/>
          </p:nvPr>
        </p:nvSpPr>
        <p:spPr bwMode="auto">
          <a:xfrm>
            <a:off x="1269920" y="2111604"/>
            <a:ext cx="10505519" cy="4583836"/>
          </a:xfrm>
          <a:prstGeom prst="rect">
            <a:avLst/>
          </a:prstGeo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Titre 1"/>
          <p:cNvSpPr>
            <a:spLocks noGrp="1"/>
          </p:cNvSpPr>
          <p:nvPr>
            <p:ph type="title"/>
          </p:nvPr>
        </p:nvSpPr>
        <p:spPr bwMode="auto">
          <a:xfrm>
            <a:off x="1269920" y="988050"/>
            <a:ext cx="8712200" cy="1325563"/>
          </a:xfrm>
          <a:prstGeom prst="rect">
            <a:avLst/>
          </a:prstGeom>
        </p:spPr>
        <p:txBody>
          <a:bodyPr/>
          <a:lstStyle>
            <a:lvl1pPr>
              <a:defRPr b="1">
                <a:solidFill>
                  <a:srgbClr val="002060"/>
                </a:solidFill>
              </a:defRPr>
            </a:lvl1pPr>
          </a:lstStyle>
          <a:p>
            <a:pPr>
              <a:defRPr/>
            </a:pPr>
            <a:r>
              <a:rPr lang="fr-FR"/>
              <a:t>Modifiez le style du titre</a:t>
            </a:r>
            <a:endParaRPr/>
          </a:p>
        </p:txBody>
      </p:sp>
    </p:spTree>
    <p:extLst>
      <p:ext uri="{BB962C8B-B14F-4D97-AF65-F5344CB8AC3E}">
        <p14:creationId xmlns:p14="http://schemas.microsoft.com/office/powerpoint/2010/main" val="2666550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4" name="Espace réservé de la date 3"/>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1173657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174229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Slide BRICKS">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2"/>
          <a:stretch/>
        </p:blipFill>
        <p:spPr bwMode="auto">
          <a:xfrm>
            <a:off x="235590" y="231314"/>
            <a:ext cx="863338" cy="556580"/>
          </a:xfrm>
          <a:prstGeom prst="rect">
            <a:avLst/>
          </a:prstGeom>
        </p:spPr>
      </p:pic>
      <p:pic>
        <p:nvPicPr>
          <p:cNvPr id="18" name="Image 17"/>
          <p:cNvPicPr>
            <a:picLocks noChangeAspect="1"/>
          </p:cNvPicPr>
          <p:nvPr userDrawn="1"/>
        </p:nvPicPr>
        <p:blipFill>
          <a:blip r:embed="rId3"/>
          <a:stretch/>
        </p:blipFill>
        <p:spPr bwMode="auto">
          <a:xfrm>
            <a:off x="1269920" y="373048"/>
            <a:ext cx="1107520" cy="220748"/>
          </a:xfrm>
          <a:prstGeom prst="rect">
            <a:avLst/>
          </a:prstGeom>
        </p:spPr>
      </p:pic>
      <p:pic>
        <p:nvPicPr>
          <p:cNvPr id="2" name="Image 1"/>
          <p:cNvPicPr>
            <a:picLocks noChangeAspect="1"/>
          </p:cNvPicPr>
          <p:nvPr userDrawn="1"/>
        </p:nvPicPr>
        <p:blipFill>
          <a:blip r:embed="rId4"/>
          <a:stretch/>
        </p:blipFill>
        <p:spPr bwMode="auto">
          <a:xfrm>
            <a:off x="8134" y="0"/>
            <a:ext cx="12175731" cy="685800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a:p>
        </p:txBody>
      </p:sp>
      <p:sp>
        <p:nvSpPr>
          <p:cNvPr id="3"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4" name="Espace réservé de la date 3"/>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1448064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e la date 4"/>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201566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p:spPr>
        <p:txBody>
          <a:bodyPr/>
          <a:lstStyle/>
          <a:p>
            <a:pPr>
              <a:defRPr/>
            </a:pPr>
            <a:r>
              <a:rPr lang="fr-FR"/>
              <a:t>Modifiez le style du titre</a:t>
            </a:r>
            <a:endParaRPr/>
          </a:p>
        </p:txBody>
      </p:sp>
      <p:sp>
        <p:nvSpPr>
          <p:cNvPr id="3"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4" name="Espace réservé du contenu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Espace réservé du contenu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6"/>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655276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e la date 2"/>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3642234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2210025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35075363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3118645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texte vertical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3863876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a:p>
        </p:txBody>
      </p:sp>
      <p:sp>
        <p:nvSpPr>
          <p:cNvPr id="3"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91287320-2E70-44DF-8777-BA9DF2328CED}" type="datetimeFigureOut">
              <a:rPr lang="fr-FR"/>
              <a:t>30/04/2026</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5B30988E-6386-455A-BD6A-025B8D39334B}" type="slidenum">
              <a:rPr lang="fr-FR"/>
              <a:t>‹N°›</a:t>
            </a:fld>
            <a:endParaRPr lang="fr-FR"/>
          </a:p>
        </p:txBody>
      </p:sp>
    </p:spTree>
    <p:extLst>
      <p:ext uri="{BB962C8B-B14F-4D97-AF65-F5344CB8AC3E}">
        <p14:creationId xmlns:p14="http://schemas.microsoft.com/office/powerpoint/2010/main" val="393491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5_Titre+texte 5 niveaux">
    <p:spTree>
      <p:nvGrpSpPr>
        <p:cNvPr id="1" name=""/>
        <p:cNvGrpSpPr/>
        <p:nvPr/>
      </p:nvGrpSpPr>
      <p:grpSpPr bwMode="auto">
        <a:xfrm>
          <a:off x="0" y="0"/>
          <a:ext cx="0" cy="0"/>
          <a:chOff x="0" y="0"/>
          <a:chExt cx="0" cy="0"/>
        </a:xfrm>
      </p:grpSpPr>
      <p:pic>
        <p:nvPicPr>
          <p:cNvPr id="4" name="Image 3"/>
          <p:cNvPicPr>
            <a:picLocks noChangeAspect="1"/>
          </p:cNvPicPr>
          <p:nvPr userDrawn="1"/>
        </p:nvPicPr>
        <p:blipFill>
          <a:blip r:embed="rId2"/>
          <a:stretch/>
        </p:blipFill>
        <p:spPr bwMode="auto">
          <a:xfrm>
            <a:off x="235590" y="210047"/>
            <a:ext cx="863338" cy="556580"/>
          </a:xfrm>
          <a:prstGeom prst="rect">
            <a:avLst/>
          </a:prstGeom>
        </p:spPr>
      </p:pic>
      <p:pic>
        <p:nvPicPr>
          <p:cNvPr id="5" name="Image 4"/>
          <p:cNvPicPr>
            <a:picLocks noChangeAspect="1"/>
          </p:cNvPicPr>
          <p:nvPr userDrawn="1"/>
        </p:nvPicPr>
        <p:blipFill>
          <a:blip r:embed="rId3"/>
          <a:stretch/>
        </p:blipFill>
        <p:spPr bwMode="auto">
          <a:xfrm>
            <a:off x="1269920" y="351782"/>
            <a:ext cx="1107520" cy="220748"/>
          </a:xfrm>
          <a:prstGeom prst="rect">
            <a:avLst/>
          </a:prstGeom>
        </p:spPr>
      </p:pic>
      <p:sp>
        <p:nvSpPr>
          <p:cNvPr id="6" name="ZoneTexte 5"/>
          <p:cNvSpPr txBox="1"/>
          <p:nvPr userDrawn="1"/>
        </p:nvSpPr>
        <p:spPr bwMode="auto">
          <a:xfrm>
            <a:off x="1269920" y="900446"/>
            <a:ext cx="6817440" cy="661720"/>
          </a:xfrm>
          <a:prstGeom prst="rect">
            <a:avLst/>
          </a:prstGeom>
          <a:noFill/>
        </p:spPr>
        <p:txBody>
          <a:bodyPr wrap="square" rtlCol="0">
            <a:spAutoFit/>
          </a:bodyPr>
          <a:lstStyle/>
          <a:p>
            <a:pPr>
              <a:defRPr/>
            </a:pPr>
            <a:r>
              <a:rPr lang="fr-FR" sz="3700" b="1">
                <a:solidFill>
                  <a:srgbClr val="002060"/>
                </a:solidFill>
                <a:latin typeface="Arial"/>
              </a:rPr>
              <a:t>Titre de la page</a:t>
            </a:r>
            <a:endParaRPr/>
          </a:p>
        </p:txBody>
      </p:sp>
      <p:pic>
        <p:nvPicPr>
          <p:cNvPr id="9" name="Image 8"/>
          <p:cNvPicPr>
            <a:picLocks noChangeAspect="1"/>
          </p:cNvPicPr>
          <p:nvPr userDrawn="1"/>
        </p:nvPicPr>
        <p:blipFill>
          <a:blip r:embed="rId4"/>
          <a:stretch/>
        </p:blipFill>
        <p:spPr bwMode="auto">
          <a:xfrm>
            <a:off x="7000036" y="-26894"/>
            <a:ext cx="5191964" cy="2233752"/>
          </a:xfrm>
          <a:prstGeom prst="rect">
            <a:avLst/>
          </a:prstGeom>
        </p:spPr>
      </p:pic>
      <p:sp>
        <p:nvSpPr>
          <p:cNvPr id="11" name="Espace réservé du contenu 2"/>
          <p:cNvSpPr>
            <a:spLocks noGrp="1"/>
          </p:cNvSpPr>
          <p:nvPr>
            <p:ph idx="1"/>
          </p:nvPr>
        </p:nvSpPr>
        <p:spPr bwMode="auto">
          <a:xfrm>
            <a:off x="1269920" y="2111604"/>
            <a:ext cx="10505519" cy="4583836"/>
          </a:xfrm>
          <a:prstGeom prst="rect">
            <a:avLst/>
          </a:prstGeo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6_Titre+5 niveaux + bloc couleur">
    <p:bg>
      <p:bgPr>
        <a:solidFill>
          <a:schemeClr val="bg1"/>
        </a:solidFill>
        <a:effectLst/>
      </p:bgPr>
    </p:bg>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2"/>
          <a:stretch/>
        </p:blipFill>
        <p:spPr bwMode="auto">
          <a:xfrm>
            <a:off x="8133" y="0"/>
            <a:ext cx="2155947" cy="6949440"/>
          </a:xfrm>
          <a:prstGeom prst="rect">
            <a:avLst/>
          </a:prstGeom>
        </p:spPr>
      </p:pic>
      <p:pic>
        <p:nvPicPr>
          <p:cNvPr id="17" name="Image 16"/>
          <p:cNvPicPr>
            <a:picLocks noChangeAspect="1"/>
          </p:cNvPicPr>
          <p:nvPr userDrawn="1"/>
        </p:nvPicPr>
        <p:blipFill>
          <a:blip r:embed="rId3"/>
          <a:stretch/>
        </p:blipFill>
        <p:spPr bwMode="auto">
          <a:xfrm>
            <a:off x="235591" y="232919"/>
            <a:ext cx="863337" cy="553370"/>
          </a:xfrm>
          <a:prstGeom prst="rect">
            <a:avLst/>
          </a:prstGeom>
        </p:spPr>
      </p:pic>
      <p:sp>
        <p:nvSpPr>
          <p:cNvPr id="5" name="Titre 1"/>
          <p:cNvSpPr>
            <a:spLocks noGrp="1"/>
          </p:cNvSpPr>
          <p:nvPr>
            <p:ph type="title"/>
          </p:nvPr>
        </p:nvSpPr>
        <p:spPr bwMode="auto">
          <a:xfrm>
            <a:off x="2641600" y="365125"/>
            <a:ext cx="8712200" cy="1325563"/>
          </a:xfrm>
          <a:prstGeom prst="rect">
            <a:avLst/>
          </a:prstGeom>
        </p:spPr>
        <p:txBody>
          <a:bodyPr/>
          <a:lstStyle>
            <a:lvl1pPr>
              <a:defRPr b="1">
                <a:solidFill>
                  <a:srgbClr val="002060"/>
                </a:solidFill>
              </a:defRPr>
            </a:lvl1pPr>
          </a:lstStyle>
          <a:p>
            <a:pPr>
              <a:defRPr/>
            </a:pPr>
            <a:r>
              <a:rPr lang="fr-FR"/>
              <a:t>Modifiez le style du titre</a:t>
            </a:r>
            <a:endParaRPr/>
          </a:p>
        </p:txBody>
      </p:sp>
      <p:sp>
        <p:nvSpPr>
          <p:cNvPr id="6" name="Espace réservé du contenu 2"/>
          <p:cNvSpPr>
            <a:spLocks noGrp="1"/>
          </p:cNvSpPr>
          <p:nvPr>
            <p:ph idx="1"/>
          </p:nvPr>
        </p:nvSpPr>
        <p:spPr bwMode="auto">
          <a:xfrm>
            <a:off x="2641600" y="1825625"/>
            <a:ext cx="935228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9250680" y="6310312"/>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7_Tire+texte+num page+date+pdp - fond clair">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1314"/>
            <a:ext cx="863338" cy="556580"/>
          </a:xfrm>
          <a:prstGeom prst="rect">
            <a:avLst/>
          </a:prstGeom>
        </p:spPr>
      </p:pic>
      <p:sp>
        <p:nvSpPr>
          <p:cNvPr id="5" name="Titre 1"/>
          <p:cNvSpPr>
            <a:spLocks noGrp="1"/>
          </p:cNvSpPr>
          <p:nvPr>
            <p:ph type="title" hasCustomPrompt="1"/>
          </p:nvPr>
        </p:nvSpPr>
        <p:spPr bwMode="auto">
          <a:xfrm>
            <a:off x="1249680" y="365125"/>
            <a:ext cx="10104120" cy="1325563"/>
          </a:xfrm>
          <a:prstGeom prst="rect">
            <a:avLst/>
          </a:prstGeom>
        </p:spPr>
        <p:txBody>
          <a:bodyPr/>
          <a:lstStyle>
            <a:lvl1pPr>
              <a:defRPr b="1">
                <a:solidFill>
                  <a:srgbClr val="002060"/>
                </a:solidFill>
              </a:defRPr>
            </a:lvl1pPr>
          </a:lstStyle>
          <a:p>
            <a:pPr>
              <a:defRPr/>
            </a:pPr>
            <a:r>
              <a:rPr lang="fr-FR"/>
              <a:t>Titre de la page</a:t>
            </a:r>
            <a:endParaRPr/>
          </a:p>
        </p:txBody>
      </p:sp>
      <p:sp>
        <p:nvSpPr>
          <p:cNvPr id="6" name="Espace réservé du contenu 2"/>
          <p:cNvSpPr>
            <a:spLocks noGrp="1"/>
          </p:cNvSpPr>
          <p:nvPr>
            <p:ph idx="1"/>
          </p:nvPr>
        </p:nvSpPr>
        <p:spPr bwMode="auto">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838200" y="6356350"/>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
        <p:nvSpPr>
          <p:cNvPr id="8" name="Espace réservé du pied de page 4"/>
          <p:cNvSpPr>
            <a:spLocks noGrp="1"/>
          </p:cNvSpPr>
          <p:nvPr>
            <p:ph type="ftr" sz="quarter" idx="11"/>
          </p:nvPr>
        </p:nvSpPr>
        <p:spPr bwMode="auto">
          <a:xfrm>
            <a:off x="4038600" y="6356350"/>
            <a:ext cx="4114800" cy="365125"/>
          </a:xfrm>
          <a:prstGeom prst="rect">
            <a:avLst/>
          </a:prstGeom>
        </p:spPr>
        <p:txBody>
          <a:bodyPr/>
          <a:lstStyle>
            <a:lvl1pPr>
              <a:defRPr>
                <a:solidFill>
                  <a:srgbClr val="002060"/>
                </a:solidFill>
              </a:defRPr>
            </a:lvl1pPr>
          </a:lstStyle>
          <a:p>
            <a:pPr>
              <a:defRPr/>
            </a:pPr>
            <a:endParaRPr lang="fr-FR"/>
          </a:p>
        </p:txBody>
      </p:sp>
      <p:sp>
        <p:nvSpPr>
          <p:cNvPr id="9"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lvl1pPr>
              <a:defRPr>
                <a:solidFill>
                  <a:srgbClr val="002060"/>
                </a:solidFill>
              </a:defRPr>
            </a:lvl1pPr>
          </a:lstStyle>
          <a:p>
            <a:pPr>
              <a:defRPr/>
            </a:pPr>
            <a:fld id="{862ACBAA-EBD7-406A-8001-53CDDB09CFA8}"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8_Titre+texte+num page+date+pdp - fond bleu">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2919"/>
            <a:ext cx="863338" cy="553370"/>
          </a:xfrm>
          <a:prstGeom prst="rect">
            <a:avLst/>
          </a:prstGeom>
        </p:spPr>
      </p:pic>
      <p:sp>
        <p:nvSpPr>
          <p:cNvPr id="5" name="Titre 1"/>
          <p:cNvSpPr>
            <a:spLocks noGrp="1"/>
          </p:cNvSpPr>
          <p:nvPr>
            <p:ph type="title"/>
          </p:nvPr>
        </p:nvSpPr>
        <p:spPr bwMode="auto">
          <a:xfrm>
            <a:off x="1249680" y="365125"/>
            <a:ext cx="10104120" cy="1325563"/>
          </a:xfrm>
          <a:prstGeom prst="rect">
            <a:avLst/>
          </a:prstGeom>
        </p:spPr>
        <p:txBody>
          <a:bodyPr/>
          <a:lstStyle>
            <a:lvl1pPr>
              <a:defRPr b="1">
                <a:solidFill>
                  <a:schemeClr val="bg1"/>
                </a:solidFill>
              </a:defRPr>
            </a:lvl1pPr>
          </a:lstStyle>
          <a:p>
            <a:pPr>
              <a:defRPr/>
            </a:pPr>
            <a:r>
              <a:rPr lang="fr-FR"/>
              <a:t>Modifiez le style du titre</a:t>
            </a:r>
            <a:endParaRPr/>
          </a:p>
        </p:txBody>
      </p:sp>
      <p:sp>
        <p:nvSpPr>
          <p:cNvPr id="6" name="Espace réservé du contenu 2"/>
          <p:cNvSpPr>
            <a:spLocks noGrp="1"/>
          </p:cNvSpPr>
          <p:nvPr>
            <p:ph idx="1"/>
          </p:nvPr>
        </p:nvSpPr>
        <p:spPr bwMode="auto">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2CCAA339-CCD6-49DF-8F49-613F388DD7F8}" type="datetimeFigureOut">
              <a:rPr lang="fr-FR"/>
              <a:t>30/04/2026</a:t>
            </a:fld>
            <a:endParaRPr lang="fr-FR"/>
          </a:p>
        </p:txBody>
      </p:sp>
      <p:sp>
        <p:nvSpPr>
          <p:cNvPr id="8" name="Espace réservé du pied de page 4"/>
          <p:cNvSpPr>
            <a:spLocks noGrp="1"/>
          </p:cNvSpPr>
          <p:nvPr>
            <p:ph type="ftr" sz="quarter" idx="11"/>
          </p:nvPr>
        </p:nvSpPr>
        <p:spPr bwMode="auto">
          <a:xfrm>
            <a:off x="4038600" y="6356350"/>
            <a:ext cx="4114800" cy="365125"/>
          </a:xfrm>
          <a:prstGeom prst="rect">
            <a:avLst/>
          </a:prstGeom>
        </p:spPr>
        <p:txBody>
          <a:bodyPr/>
          <a:lstStyle>
            <a:lvl1pPr>
              <a:defRPr>
                <a:solidFill>
                  <a:schemeClr val="bg1"/>
                </a:solidFill>
              </a:defRPr>
            </a:lvl1pPr>
          </a:lstStyle>
          <a:p>
            <a:pPr>
              <a:defRPr/>
            </a:pPr>
            <a:endParaRPr lang="fr-FR"/>
          </a:p>
        </p:txBody>
      </p:sp>
      <p:sp>
        <p:nvSpPr>
          <p:cNvPr id="9"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862ACBAA-EBD7-406A-8001-53CDDB09CFA8}"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9_Titre+texte+num page+date+pdp - fond clair 2">
    <p:bg>
      <p:bgPr>
        <a:blipFill>
          <a:blip r:embed="rId2">
            <a:lum/>
          </a:blip>
          <a:stretch/>
        </a:blipFill>
        <a:effectLst/>
      </p:bgPr>
    </p:bg>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3"/>
          <a:stretch/>
        </p:blipFill>
        <p:spPr bwMode="auto">
          <a:xfrm>
            <a:off x="235590" y="231314"/>
            <a:ext cx="863338" cy="556580"/>
          </a:xfrm>
          <a:prstGeom prst="rect">
            <a:avLst/>
          </a:prstGeom>
        </p:spPr>
      </p:pic>
      <p:sp>
        <p:nvSpPr>
          <p:cNvPr id="5" name="Titre 1"/>
          <p:cNvSpPr>
            <a:spLocks noGrp="1"/>
          </p:cNvSpPr>
          <p:nvPr>
            <p:ph type="title" hasCustomPrompt="1"/>
          </p:nvPr>
        </p:nvSpPr>
        <p:spPr bwMode="auto">
          <a:xfrm>
            <a:off x="1249680" y="365125"/>
            <a:ext cx="10104120" cy="1325563"/>
          </a:xfrm>
          <a:prstGeom prst="rect">
            <a:avLst/>
          </a:prstGeom>
        </p:spPr>
        <p:txBody>
          <a:bodyPr/>
          <a:lstStyle>
            <a:lvl1pPr>
              <a:defRPr b="1">
                <a:solidFill>
                  <a:srgbClr val="002060"/>
                </a:solidFill>
              </a:defRPr>
            </a:lvl1pPr>
          </a:lstStyle>
          <a:p>
            <a:pPr>
              <a:defRPr/>
            </a:pPr>
            <a:r>
              <a:rPr lang="fr-FR"/>
              <a:t>Titre de la page</a:t>
            </a:r>
            <a:endParaRPr/>
          </a:p>
        </p:txBody>
      </p:sp>
      <p:sp>
        <p:nvSpPr>
          <p:cNvPr id="6" name="Espace réservé du contenu 2"/>
          <p:cNvSpPr>
            <a:spLocks noGrp="1"/>
          </p:cNvSpPr>
          <p:nvPr>
            <p:ph idx="1"/>
          </p:nvPr>
        </p:nvSpPr>
        <p:spPr bwMode="auto">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838200" y="6356350"/>
            <a:ext cx="2743200" cy="365125"/>
          </a:xfrm>
          <a:prstGeom prst="rect">
            <a:avLst/>
          </a:prstGeom>
        </p:spPr>
        <p:txBody>
          <a:bodyPr/>
          <a:lstStyle>
            <a:lvl1pPr>
              <a:defRPr>
                <a:solidFill>
                  <a:srgbClr val="002060"/>
                </a:solidFill>
              </a:defRPr>
            </a:lvl1pPr>
          </a:lstStyle>
          <a:p>
            <a:pPr>
              <a:defRPr/>
            </a:pPr>
            <a:fld id="{2CCAA339-CCD6-49DF-8F49-613F388DD7F8}" type="datetimeFigureOut">
              <a:rPr lang="fr-FR"/>
              <a:t>30/04/2026</a:t>
            </a:fld>
            <a:endParaRPr lang="fr-FR"/>
          </a:p>
        </p:txBody>
      </p:sp>
      <p:sp>
        <p:nvSpPr>
          <p:cNvPr id="8" name="Espace réservé du pied de page 4"/>
          <p:cNvSpPr>
            <a:spLocks noGrp="1"/>
          </p:cNvSpPr>
          <p:nvPr>
            <p:ph type="ftr" sz="quarter" idx="11"/>
          </p:nvPr>
        </p:nvSpPr>
        <p:spPr bwMode="auto">
          <a:xfrm>
            <a:off x="4038600" y="6356350"/>
            <a:ext cx="4114800" cy="365125"/>
          </a:xfrm>
          <a:prstGeom prst="rect">
            <a:avLst/>
          </a:prstGeom>
        </p:spPr>
        <p:txBody>
          <a:bodyPr/>
          <a:lstStyle>
            <a:lvl1pPr>
              <a:defRPr>
                <a:solidFill>
                  <a:srgbClr val="002060"/>
                </a:solidFill>
              </a:defRPr>
            </a:lvl1pPr>
          </a:lstStyle>
          <a:p>
            <a:pPr>
              <a:defRPr/>
            </a:pPr>
            <a:endParaRPr lang="fr-FR"/>
          </a:p>
        </p:txBody>
      </p:sp>
      <p:sp>
        <p:nvSpPr>
          <p:cNvPr id="9"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lvl1pPr>
              <a:defRPr>
                <a:solidFill>
                  <a:srgbClr val="002060"/>
                </a:solidFill>
              </a:defRPr>
            </a:lvl1pPr>
          </a:lstStyle>
          <a:p>
            <a:pPr>
              <a:defRPr/>
            </a:pPr>
            <a:fld id="{862ACBAA-EBD7-406A-8001-53CDDB09CFA8}"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0789359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287320-2E70-44DF-8777-BA9DF2328CED}" type="datetimeFigureOut">
              <a:rPr lang="fr-FR"/>
              <a:t>30/04/2026</a:t>
            </a:fld>
            <a:endParaRPr lang="fr-F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B30988E-6386-455A-BD6A-025B8D39334B}" type="slidenum">
              <a:rPr lang="fr-FR"/>
              <a:t>‹N°›</a:t>
            </a:fld>
            <a:endParaRPr lang="fr-FR"/>
          </a:p>
        </p:txBody>
      </p:sp>
    </p:spTree>
    <p:extLst>
      <p:ext uri="{BB962C8B-B14F-4D97-AF65-F5344CB8AC3E}">
        <p14:creationId xmlns:p14="http://schemas.microsoft.com/office/powerpoint/2010/main" val="41184897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hyperlink" Target="mailto:innoday@aerospace-valley.com" TargetMode="External"/><Relationship Id="rId5" Type="http://schemas.openxmlformats.org/officeDocument/2006/relationships/image" Target="../media/image21.png"/><Relationship Id="rId4" Type="http://schemas.openxmlformats.org/officeDocument/2006/relationships/hyperlink" Target="https://lacite.e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Image 6"/>
          <p:cNvPicPr>
            <a:picLocks noChangeAspect="1"/>
          </p:cNvPicPr>
          <p:nvPr/>
        </p:nvPicPr>
        <p:blipFill>
          <a:blip r:embed="rId3"/>
          <a:stretch/>
        </p:blipFill>
        <p:spPr bwMode="auto">
          <a:xfrm>
            <a:off x="0" y="0"/>
            <a:ext cx="2339580" cy="1038279"/>
          </a:xfrm>
          <a:prstGeom prst="rect">
            <a:avLst/>
          </a:prstGeom>
        </p:spPr>
      </p:pic>
      <p:sp>
        <p:nvSpPr>
          <p:cNvPr id="12" name="ZoneTexte 11"/>
          <p:cNvSpPr txBox="1"/>
          <p:nvPr/>
        </p:nvSpPr>
        <p:spPr bwMode="auto">
          <a:xfrm>
            <a:off x="324456" y="1287140"/>
            <a:ext cx="11867544" cy="369332"/>
          </a:xfrm>
          <a:prstGeom prst="rect">
            <a:avLst/>
          </a:prstGeom>
        </p:spPr>
        <p:txBody>
          <a:bodyPr wrap="square">
            <a:spAutoFit/>
          </a:bodyPr>
          <a:lstStyle>
            <a:defPPr>
              <a:defRPr lang="fr-FR"/>
            </a:defPPr>
            <a:lvl1pPr marR="0" lvl="0" indent="0" eaLnBrk="1" fontAlgn="auto" latinLnBrk="0" hangingPunct="1">
              <a:lnSpc>
                <a:spcPct val="100000"/>
              </a:lnSpc>
              <a:spcBef>
                <a:spcPts val="0"/>
              </a:spcBef>
              <a:spcAft>
                <a:spcPts val="0"/>
              </a:spcAft>
              <a:buClrTx/>
              <a:buSzTx/>
              <a:buFontTx/>
              <a:buNone/>
              <a:tabLst/>
              <a:defRPr kumimoji="0" b="0" i="0" u="none" strike="noStrike" kern="0" cap="none" spc="0" normalizeH="0" baseline="0">
                <a:ln>
                  <a:noFill/>
                </a:ln>
                <a:solidFill>
                  <a:srgbClr val="000000"/>
                </a:solidFill>
                <a:effectLst/>
                <a:uLnTx/>
                <a:uFillTx/>
                <a:latin typeface="Nexa Light"/>
                <a:cs typeface="Arial"/>
              </a:defRPr>
            </a:lvl1pPr>
          </a:lstStyle>
          <a:p>
            <a:r>
              <a:rPr lang="fr-FR" b="1" dirty="0"/>
              <a:t>Contact : </a:t>
            </a:r>
            <a:r>
              <a:rPr lang="fr-FR" sz="1600" dirty="0"/>
              <a:t>[nom de la personne référente pour cette candidature + email + n° de téléphone]</a:t>
            </a:r>
            <a:endParaRPr lang="fr-FR" dirty="0"/>
          </a:p>
        </p:txBody>
      </p:sp>
      <p:sp>
        <p:nvSpPr>
          <p:cNvPr id="8" name="Rectangle 7"/>
          <p:cNvSpPr/>
          <p:nvPr/>
        </p:nvSpPr>
        <p:spPr bwMode="auto">
          <a:xfrm>
            <a:off x="324456" y="1705026"/>
            <a:ext cx="11224311" cy="1277273"/>
          </a:xfrm>
          <a:prstGeom prst="rect">
            <a:avLst/>
          </a:prstGeom>
        </p:spPr>
        <p:txBody>
          <a:bodyPr wrap="square">
            <a:spAutoFit/>
          </a:bodyPr>
          <a:lstStyle/>
          <a:p>
            <a:pPr marL="0" marR="0" lvl="0" indent="0" algn="l" defTabSz="914400" eaLnBrk="1" fontAlgn="auto" latinLnBrk="0" hangingPunct="1">
              <a:lnSpc>
                <a:spcPct val="100000"/>
              </a:lnSpc>
              <a:spcBef>
                <a:spcPts val="0"/>
              </a:spcBef>
              <a:buClrTx/>
              <a:buSzTx/>
              <a:buFontTx/>
              <a:buNone/>
              <a:tabLst/>
              <a:defRPr/>
            </a:pPr>
            <a:r>
              <a:rPr kumimoji="0" lang="fr-FR" i="0" u="none" strike="noStrike" kern="0" cap="none" spc="0" normalizeH="0" baseline="0" noProof="0" dirty="0">
                <a:ln>
                  <a:noFill/>
                </a:ln>
                <a:solidFill>
                  <a:srgbClr val="000000"/>
                </a:solidFill>
                <a:effectLst/>
                <a:uLnTx/>
                <a:uFillTx/>
                <a:latin typeface="Nexa Light"/>
                <a:cs typeface="Arial"/>
              </a:rPr>
              <a:t>Modalité de mise en visibilité de votre technologie </a:t>
            </a:r>
            <a:r>
              <a:rPr kumimoji="0" lang="fr-FR" b="0" i="0" u="none" strike="noStrike" kern="0" cap="none" spc="0" normalizeH="0" baseline="0" noProof="0" dirty="0">
                <a:ln>
                  <a:noFill/>
                </a:ln>
                <a:solidFill>
                  <a:srgbClr val="000000"/>
                </a:solidFill>
                <a:effectLst/>
                <a:uLnTx/>
                <a:uFillTx/>
                <a:latin typeface="Nexa Light"/>
                <a:cs typeface="Arial"/>
              </a:rPr>
              <a:t>: </a:t>
            </a:r>
          </a:p>
          <a:p>
            <a:pPr marL="285750" indent="-285750">
              <a:spcBef>
                <a:spcPts val="600"/>
              </a:spcBef>
              <a:buFont typeface="Arial" panose="020B0604020202020204" pitchFamily="34" charset="0"/>
              <a:buChar char="•"/>
              <a:defRPr/>
            </a:pPr>
            <a:r>
              <a:rPr kumimoji="0" lang="fr-FR" b="0" i="0" u="none" strike="noStrike" kern="0" cap="none" spc="0" normalizeH="0" baseline="0" noProof="0" dirty="0">
                <a:ln>
                  <a:noFill/>
                </a:ln>
                <a:solidFill>
                  <a:srgbClr val="000000"/>
                </a:solidFill>
                <a:effectLst/>
                <a:uLnTx/>
                <a:uFillTx/>
                <a:latin typeface="Nexa Light"/>
                <a:cs typeface="Arial"/>
              </a:rPr>
              <a:t>Poster</a:t>
            </a:r>
          </a:p>
          <a:p>
            <a:pPr marL="285750" indent="-285750">
              <a:buFont typeface="Arial" panose="020B0604020202020204" pitchFamily="34" charset="0"/>
              <a:buChar char="•"/>
              <a:defRPr/>
            </a:pPr>
            <a:r>
              <a:rPr lang="fr-FR" dirty="0">
                <a:solidFill>
                  <a:srgbClr val="000000"/>
                </a:solidFill>
                <a:latin typeface="Nexa Light"/>
                <a:cs typeface="Arial"/>
              </a:rPr>
              <a:t>Mini-Stand</a:t>
            </a:r>
          </a:p>
          <a:p>
            <a:pPr marL="285750" indent="-285750">
              <a:buFont typeface="Arial" panose="020B0604020202020204" pitchFamily="34" charset="0"/>
              <a:buChar char="•"/>
              <a:defRPr/>
            </a:pPr>
            <a:r>
              <a:rPr lang="fr-FR" dirty="0">
                <a:solidFill>
                  <a:srgbClr val="000000"/>
                </a:solidFill>
                <a:latin typeface="Nexa Light"/>
                <a:cs typeface="Arial"/>
              </a:rPr>
              <a:t>Pitch sur scène (</a:t>
            </a:r>
            <a:r>
              <a:rPr kumimoji="0" lang="fr-FR" b="0" i="0" u="none" strike="noStrike" kern="0" cap="none" spc="0" normalizeH="0" baseline="0" noProof="0" dirty="0">
                <a:ln>
                  <a:noFill/>
                </a:ln>
                <a:solidFill>
                  <a:srgbClr val="000000"/>
                </a:solidFill>
                <a:effectLst/>
                <a:uLnTx/>
                <a:uFillTx/>
                <a:latin typeface="Nexa Light"/>
                <a:cs typeface="Arial"/>
              </a:rPr>
              <a:t>Prix de l’Inno)</a:t>
            </a:r>
            <a:endParaRPr kumimoji="0" sz="1600" b="0" i="0" u="none" strike="noStrike" kern="0" cap="none" spc="0" normalizeH="0" baseline="0" noProof="0" dirty="0">
              <a:ln>
                <a:noFill/>
              </a:ln>
              <a:solidFill>
                <a:srgbClr val="000000"/>
              </a:solidFill>
              <a:effectLst/>
              <a:uLnTx/>
              <a:uFillTx/>
              <a:latin typeface="Calibri"/>
              <a:cs typeface="Arial"/>
            </a:endParaRPr>
          </a:p>
        </p:txBody>
      </p:sp>
      <p:sp>
        <p:nvSpPr>
          <p:cNvPr id="11" name="Rectangle 10"/>
          <p:cNvSpPr/>
          <p:nvPr/>
        </p:nvSpPr>
        <p:spPr bwMode="auto">
          <a:xfrm>
            <a:off x="324456" y="3283005"/>
            <a:ext cx="11572904" cy="2231380"/>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00000"/>
                </a:solidFill>
                <a:effectLst/>
                <a:uLnTx/>
                <a:uFillTx/>
                <a:latin typeface="Nexa Light"/>
                <a:cs typeface="Arial"/>
              </a:rPr>
              <a:t>Engagements : </a:t>
            </a:r>
            <a:r>
              <a:rPr kumimoji="0" lang="fr-FR" sz="1600" b="0" i="0" u="none" strike="noStrike" kern="0" cap="none" spc="0" normalizeH="0" baseline="0" noProof="0" dirty="0">
                <a:ln>
                  <a:noFill/>
                </a:ln>
                <a:solidFill>
                  <a:srgbClr val="000000"/>
                </a:solidFill>
                <a:effectLst/>
                <a:uLnTx/>
                <a:uFillTx/>
                <a:latin typeface="Nexa Light"/>
                <a:cs typeface="Arial"/>
              </a:rPr>
              <a:t>cocher les cases correspondantes</a:t>
            </a:r>
            <a:endParaRPr kumimoji="0" lang="fr-FR" b="0" i="0" u="none" strike="noStrike" kern="0" cap="none" spc="0" normalizeH="0" baseline="0" noProof="0" dirty="0">
              <a:ln>
                <a:noFill/>
              </a:ln>
              <a:solidFill>
                <a:srgbClr val="000000"/>
              </a:solidFill>
              <a:effectLst/>
              <a:uLnTx/>
              <a:uFillTx/>
              <a:latin typeface="Nexa Light"/>
              <a:cs typeface="Arial"/>
            </a:endParaRPr>
          </a:p>
          <a:p>
            <a:pPr lvl="0" rtl="0">
              <a:spcBef>
                <a:spcPts val="1000"/>
              </a:spcBef>
              <a:buFont typeface="Wingdings" panose="05000000000000000000" pitchFamily="2" charset="2"/>
              <a:buChar char="q"/>
              <a:defRPr/>
            </a:pPr>
            <a:r>
              <a:rPr lang="fr-FR" sz="1400" dirty="0">
                <a:solidFill>
                  <a:srgbClr val="000000"/>
                </a:solidFill>
                <a:latin typeface="Nexa Light"/>
                <a:cs typeface="Arial"/>
              </a:rPr>
              <a:t>  Si ma candidature est sélectionnée pour un poster, je m’engage à fournir </a:t>
            </a:r>
            <a:r>
              <a:rPr lang="fr-FR" sz="1400" dirty="0">
                <a:solidFill>
                  <a:srgbClr val="000000"/>
                </a:solidFill>
                <a:latin typeface="Nexa Light"/>
              </a:rPr>
              <a:t>à Aerospace Valley les </a:t>
            </a:r>
            <a:r>
              <a:rPr lang="fr-FR" sz="1400" dirty="0">
                <a:solidFill>
                  <a:srgbClr val="000000"/>
                </a:solidFill>
                <a:latin typeface="Nexa Light"/>
                <a:cs typeface="Arial"/>
              </a:rPr>
              <a:t>éléments nécessaires au montage du poster final d’ici le 10/07.</a:t>
            </a:r>
          </a:p>
          <a:p>
            <a:pPr lvl="0" rtl="0">
              <a:spcBef>
                <a:spcPts val="1000"/>
              </a:spcBef>
              <a:buFont typeface="Wingdings" panose="05000000000000000000" pitchFamily="2" charset="2"/>
              <a:buChar char="q"/>
              <a:defRPr/>
            </a:pPr>
            <a:r>
              <a:rPr lang="fr-FR" sz="1400" dirty="0">
                <a:solidFill>
                  <a:srgbClr val="000000"/>
                </a:solidFill>
                <a:latin typeface="Nexa Light"/>
                <a:cs typeface="Arial"/>
              </a:rPr>
              <a:t> Je m’engage à ce que la personne « Prénom Nom » représente ma société pour présenter ma technologie lors de l’</a:t>
            </a:r>
            <a:r>
              <a:rPr lang="fr-FR" sz="1400" dirty="0" err="1">
                <a:solidFill>
                  <a:srgbClr val="000000"/>
                </a:solidFill>
                <a:latin typeface="Nexa Light"/>
                <a:cs typeface="Arial"/>
              </a:rPr>
              <a:t>InnoDay</a:t>
            </a:r>
            <a:r>
              <a:rPr lang="fr-FR" sz="1400" dirty="0">
                <a:solidFill>
                  <a:srgbClr val="000000"/>
                </a:solidFill>
                <a:latin typeface="Nexa Light"/>
                <a:cs typeface="Arial"/>
              </a:rPr>
              <a:t> le 04/11/2026 à </a:t>
            </a:r>
            <a:r>
              <a:rPr lang="fr-FR" sz="1400" dirty="0">
                <a:solidFill>
                  <a:srgbClr val="000000"/>
                </a:solidFill>
                <a:latin typeface="Nexa Light"/>
                <a:cs typeface="Arial"/>
                <a:hlinkClick r:id="rId4">
                  <a:extLst>
                    <a:ext uri="{A12FA001-AC4F-418D-AE19-62706E023703}">
                      <ahyp:hlinkClr xmlns:ahyp="http://schemas.microsoft.com/office/drawing/2018/hyperlinkcolor" val="tx"/>
                    </a:ext>
                  </a:extLst>
                </a:hlinkClick>
              </a:rPr>
              <a:t>la Cité </a:t>
            </a:r>
            <a:r>
              <a:rPr lang="fr-FR" sz="1400" dirty="0">
                <a:solidFill>
                  <a:srgbClr val="000000"/>
                </a:solidFill>
                <a:latin typeface="Nexa Light"/>
                <a:cs typeface="Arial"/>
              </a:rPr>
              <a:t>à Toulouse.</a:t>
            </a:r>
          </a:p>
          <a:p>
            <a:pPr lvl="0" rtl="0">
              <a:spcBef>
                <a:spcPts val="1000"/>
              </a:spcBef>
              <a:buFont typeface="Wingdings" panose="05000000000000000000" pitchFamily="2" charset="2"/>
              <a:buChar char="q"/>
              <a:defRPr/>
            </a:pPr>
            <a:r>
              <a:rPr lang="fr-FR" sz="1400" dirty="0">
                <a:solidFill>
                  <a:srgbClr val="000000"/>
                </a:solidFill>
                <a:latin typeface="Nexa Light"/>
                <a:cs typeface="Arial"/>
              </a:rPr>
              <a:t> Si ma candidature est sélectionnée à l’une des 3 modalités de mise en visibilité, je m’engage à régler à Aerospace Valley une participation financière équivalente à une entrée payante à </a:t>
            </a:r>
            <a:r>
              <a:rPr lang="fr-FR" sz="1400" dirty="0" err="1">
                <a:solidFill>
                  <a:srgbClr val="000000"/>
                </a:solidFill>
                <a:latin typeface="Nexa Light"/>
                <a:cs typeface="Arial"/>
              </a:rPr>
              <a:t>InnoDay</a:t>
            </a:r>
            <a:r>
              <a:rPr lang="fr-FR" sz="1400" dirty="0">
                <a:solidFill>
                  <a:srgbClr val="000000"/>
                </a:solidFill>
                <a:latin typeface="Nexa Light"/>
                <a:cs typeface="Arial"/>
              </a:rPr>
              <a:t> (110€HT). Cela donnera droit à la personne présente à participer à l’ensemble de la journée, y compris les plénières et B2B.</a:t>
            </a:r>
            <a:endParaRPr kumimoji="0" sz="1600" b="0" i="0" u="none" strike="noStrike" kern="0" cap="none" spc="0" normalizeH="0" baseline="0" noProof="0" dirty="0">
              <a:ln>
                <a:noFill/>
              </a:ln>
              <a:solidFill>
                <a:srgbClr val="000000"/>
              </a:solidFill>
              <a:effectLst/>
              <a:uLnTx/>
              <a:uFillTx/>
              <a:latin typeface="Calibri"/>
              <a:cs typeface="Arial"/>
            </a:endParaRPr>
          </a:p>
        </p:txBody>
      </p:sp>
      <p:pic>
        <p:nvPicPr>
          <p:cNvPr id="5" name="Image 4">
            <a:extLst>
              <a:ext uri="{FF2B5EF4-FFF2-40B4-BE49-F238E27FC236}">
                <a16:creationId xmlns:a16="http://schemas.microsoft.com/office/drawing/2014/main" id="{4D380098-E84C-4A22-BAB0-4BBC171DBCB5}"/>
              </a:ext>
            </a:extLst>
          </p:cNvPr>
          <p:cNvPicPr>
            <a:picLocks noChangeAspect="1"/>
          </p:cNvPicPr>
          <p:nvPr/>
        </p:nvPicPr>
        <p:blipFill rotWithShape="1">
          <a:blip r:embed="rId5"/>
          <a:srcRect t="2018"/>
          <a:stretch/>
        </p:blipFill>
        <p:spPr>
          <a:xfrm>
            <a:off x="0" y="-60960"/>
            <a:ext cx="12192000" cy="1198880"/>
          </a:xfrm>
          <a:prstGeom prst="rect">
            <a:avLst/>
          </a:prstGeom>
        </p:spPr>
      </p:pic>
      <p:pic>
        <p:nvPicPr>
          <p:cNvPr id="16" name="Image 15">
            <a:extLst>
              <a:ext uri="{FF2B5EF4-FFF2-40B4-BE49-F238E27FC236}">
                <a16:creationId xmlns:a16="http://schemas.microsoft.com/office/drawing/2014/main" id="{E3A376F6-26E5-4FE3-9C0A-7738668DAC67}"/>
              </a:ext>
            </a:extLst>
          </p:cNvPr>
          <p:cNvPicPr>
            <a:picLocks noChangeAspect="1"/>
          </p:cNvPicPr>
          <p:nvPr/>
        </p:nvPicPr>
        <p:blipFill>
          <a:blip r:embed="rId3"/>
          <a:stretch/>
        </p:blipFill>
        <p:spPr bwMode="auto">
          <a:xfrm>
            <a:off x="9174480" y="-195915"/>
            <a:ext cx="3181548" cy="1411935"/>
          </a:xfrm>
          <a:prstGeom prst="rect">
            <a:avLst/>
          </a:prstGeom>
        </p:spPr>
      </p:pic>
      <p:sp>
        <p:nvSpPr>
          <p:cNvPr id="17" name="Rectangle 16">
            <a:extLst>
              <a:ext uri="{FF2B5EF4-FFF2-40B4-BE49-F238E27FC236}">
                <a16:creationId xmlns:a16="http://schemas.microsoft.com/office/drawing/2014/main" id="{E9C79113-A0A8-4129-9BE1-64ED5B75477A}"/>
              </a:ext>
            </a:extLst>
          </p:cNvPr>
          <p:cNvSpPr/>
          <p:nvPr/>
        </p:nvSpPr>
        <p:spPr bwMode="auto">
          <a:xfrm>
            <a:off x="400392" y="132751"/>
            <a:ext cx="471424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u="none" strike="noStrike" kern="0" cap="none" spc="0" normalizeH="0" baseline="0" noProof="0" dirty="0">
                <a:ln>
                  <a:noFill/>
                </a:ln>
                <a:solidFill>
                  <a:schemeClr val="bg1"/>
                </a:solidFill>
                <a:effectLst/>
                <a:uLnTx/>
                <a:uFillTx/>
                <a:latin typeface="Nexa Light"/>
                <a:ea typeface="Roboto Flex Normal"/>
                <a:cs typeface="Arial"/>
              </a:rPr>
              <a:t>[Votre nom + votre logo]</a:t>
            </a:r>
          </a:p>
        </p:txBody>
      </p:sp>
      <p:sp>
        <p:nvSpPr>
          <p:cNvPr id="2" name="ZoneTexte 1">
            <a:extLst>
              <a:ext uri="{FF2B5EF4-FFF2-40B4-BE49-F238E27FC236}">
                <a16:creationId xmlns:a16="http://schemas.microsoft.com/office/drawing/2014/main" id="{EA72A091-9A82-4065-9341-59C3D8D72B8F}"/>
              </a:ext>
            </a:extLst>
          </p:cNvPr>
          <p:cNvSpPr txBox="1"/>
          <p:nvPr/>
        </p:nvSpPr>
        <p:spPr>
          <a:xfrm>
            <a:off x="4251668" y="2047599"/>
            <a:ext cx="7564412" cy="954107"/>
          </a:xfrm>
          <a:prstGeom prst="rect">
            <a:avLst/>
          </a:prstGeom>
          <a:noFill/>
        </p:spPr>
        <p:txBody>
          <a:bodyPr wrap="square" rtlCol="0">
            <a:spAutoFit/>
          </a:bodyPr>
          <a:lstStyle/>
          <a:p>
            <a:r>
              <a:rPr lang="fr-FR" sz="1400" i="1" dirty="0">
                <a:solidFill>
                  <a:srgbClr val="000000"/>
                </a:solidFill>
                <a:latin typeface="Nexa Light"/>
                <a:cs typeface="Arial"/>
              </a:rPr>
              <a:t>Votre candidature sera examinée par un jury d’experts . </a:t>
            </a:r>
          </a:p>
          <a:p>
            <a:r>
              <a:rPr lang="fr-FR" sz="1400" i="1" dirty="0">
                <a:solidFill>
                  <a:srgbClr val="000000"/>
                </a:solidFill>
                <a:latin typeface="Nexa Light"/>
                <a:cs typeface="Arial"/>
              </a:rPr>
              <a:t>Si vous êtes retenus (le nombre de places est limité), l’une des modalités sélectionnées pourra vous être proposée. Si vous ne souhaitez pas candidater pour l’une ou l’autre de ces modalités, merci de l’indiquer en rayant la modalité concernée.</a:t>
            </a:r>
          </a:p>
        </p:txBody>
      </p:sp>
      <p:sp>
        <p:nvSpPr>
          <p:cNvPr id="3" name="Accolade fermante 2">
            <a:extLst>
              <a:ext uri="{FF2B5EF4-FFF2-40B4-BE49-F238E27FC236}">
                <a16:creationId xmlns:a16="http://schemas.microsoft.com/office/drawing/2014/main" id="{79EC00D5-D835-4DA3-AE56-797CB1C1C6CE}"/>
              </a:ext>
            </a:extLst>
          </p:cNvPr>
          <p:cNvSpPr/>
          <p:nvPr/>
        </p:nvSpPr>
        <p:spPr>
          <a:xfrm>
            <a:off x="4003012" y="2094465"/>
            <a:ext cx="199048" cy="98348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17">
            <a:extLst>
              <a:ext uri="{FF2B5EF4-FFF2-40B4-BE49-F238E27FC236}">
                <a16:creationId xmlns:a16="http://schemas.microsoft.com/office/drawing/2014/main" id="{A800C2F5-EC66-4497-AED0-6B8C181FAEC3}"/>
              </a:ext>
            </a:extLst>
          </p:cNvPr>
          <p:cNvSpPr/>
          <p:nvPr/>
        </p:nvSpPr>
        <p:spPr bwMode="auto">
          <a:xfrm>
            <a:off x="294640" y="5834498"/>
            <a:ext cx="11867544" cy="907941"/>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fr-FR" sz="1600" b="1" u="none" strike="noStrike" kern="0" cap="none" spc="0" normalizeH="0" baseline="0" noProof="0" dirty="0">
                <a:ln>
                  <a:noFill/>
                </a:ln>
                <a:solidFill>
                  <a:srgbClr val="000000"/>
                </a:solidFill>
                <a:effectLst/>
                <a:uLnTx/>
                <a:uFillTx/>
                <a:latin typeface="Nexa Light"/>
                <a:cs typeface="Arial"/>
              </a:rPr>
              <a:t>Complétez ce dossier de candidature </a:t>
            </a:r>
            <a:r>
              <a:rPr kumimoji="0" lang="fr-FR" sz="1600" b="0" u="none" strike="noStrike" kern="0" cap="none" spc="0" normalizeH="0" baseline="0" noProof="0" dirty="0">
                <a:ln>
                  <a:noFill/>
                </a:ln>
                <a:solidFill>
                  <a:srgbClr val="000000"/>
                </a:solidFill>
                <a:effectLst/>
                <a:uLnTx/>
                <a:uFillTx/>
                <a:latin typeface="Nexa Light"/>
                <a:cs typeface="Arial"/>
              </a:rPr>
              <a:t>en joignant une présentation de 10 diapos maximum, présentant votre entreprise, votre domaine d’activité, vos marchés, la technologie proposée, le niveau de TRL atteint, et les marchés visés, </a:t>
            </a:r>
            <a:r>
              <a:rPr kumimoji="0" lang="fr-FR" sz="1600" b="0" u="none" strike="noStrike" kern="0" cap="none" spc="0" normalizeH="0" baseline="0" noProof="0" dirty="0" err="1">
                <a:ln>
                  <a:noFill/>
                </a:ln>
                <a:solidFill>
                  <a:srgbClr val="000000"/>
                </a:solidFill>
                <a:effectLst/>
                <a:uLnTx/>
                <a:uFillTx/>
                <a:latin typeface="Nexa Light"/>
                <a:cs typeface="Arial"/>
              </a:rPr>
              <a:t>etc</a:t>
            </a:r>
            <a:r>
              <a:rPr kumimoji="0" lang="fr-FR" sz="1600" b="0" u="none" strike="noStrike" kern="0" cap="none" spc="0" normalizeH="0" baseline="0" noProof="0" dirty="0">
                <a:ln>
                  <a:noFill/>
                </a:ln>
                <a:solidFill>
                  <a:srgbClr val="000000"/>
                </a:solidFill>
                <a:effectLst/>
                <a:uLnTx/>
                <a:uFillTx/>
                <a:latin typeface="Nexa Light"/>
                <a:cs typeface="Arial"/>
              </a:rPr>
              <a:t> …</a:t>
            </a:r>
          </a:p>
          <a:p>
            <a:pPr marL="0" marR="0" lvl="0" indent="0" algn="l" defTabSz="914400" eaLnBrk="1" fontAlgn="auto" latinLnBrk="0" hangingPunct="1">
              <a:lnSpc>
                <a:spcPct val="100000"/>
              </a:lnSpc>
              <a:spcBef>
                <a:spcPts val="0"/>
              </a:spcBef>
              <a:spcAft>
                <a:spcPts val="600"/>
              </a:spcAft>
              <a:buClrTx/>
              <a:buSzTx/>
              <a:buFontTx/>
              <a:buNone/>
              <a:tabLst/>
              <a:defRPr/>
            </a:pPr>
            <a:r>
              <a:rPr kumimoji="0" lang="fr-FR" sz="1600" b="0" u="none" strike="noStrike" kern="0" cap="none" spc="0" normalizeH="0" baseline="0" noProof="0" dirty="0">
                <a:ln>
                  <a:noFill/>
                </a:ln>
                <a:solidFill>
                  <a:srgbClr val="000000"/>
                </a:solidFill>
                <a:effectLst/>
                <a:uLnTx/>
                <a:uFillTx/>
                <a:latin typeface="Nexa Light"/>
                <a:cs typeface="Arial"/>
              </a:rPr>
              <a:t>Envoyer cette présentation en PDF (&lt;8Mo) à </a:t>
            </a:r>
            <a:r>
              <a:rPr kumimoji="0" lang="fr-FR" sz="1600" b="0" u="none" strike="noStrike" kern="0" cap="none" spc="0" normalizeH="0" baseline="0" noProof="0" dirty="0" err="1">
                <a:ln>
                  <a:noFill/>
                </a:ln>
                <a:solidFill>
                  <a:srgbClr val="000000"/>
                </a:solidFill>
                <a:effectLst/>
                <a:uLnTx/>
                <a:uFillTx/>
                <a:latin typeface="Nexa Light"/>
                <a:cs typeface="Arial"/>
                <a:hlinkClick r:id="rId6"/>
              </a:rPr>
              <a:t>inno</a:t>
            </a:r>
            <a:r>
              <a:rPr lang="fr-FR" sz="1600" dirty="0">
                <a:solidFill>
                  <a:srgbClr val="000000"/>
                </a:solidFill>
                <a:latin typeface="Nexa Light"/>
                <a:cs typeface="Arial"/>
                <a:hlinkClick r:id="rId6"/>
              </a:rPr>
              <a:t>day@aerospace-valley.com</a:t>
            </a:r>
            <a:r>
              <a:rPr lang="fr-FR" sz="1600" dirty="0">
                <a:solidFill>
                  <a:srgbClr val="000000"/>
                </a:solidFill>
                <a:latin typeface="Nexa Light"/>
                <a:cs typeface="Arial"/>
              </a:rPr>
              <a:t> </a:t>
            </a:r>
            <a:r>
              <a:rPr lang="fr-FR" sz="1600" b="1" dirty="0">
                <a:solidFill>
                  <a:schemeClr val="bg1"/>
                </a:solidFill>
                <a:highlight>
                  <a:srgbClr val="800080"/>
                </a:highlight>
                <a:latin typeface="Nexa Light"/>
                <a:cs typeface="Arial"/>
              </a:rPr>
              <a:t>avant le 19/06.</a:t>
            </a:r>
            <a:endParaRPr kumimoji="0" lang="fr-FR" sz="1600" b="1" u="none" strike="noStrike" kern="0" cap="none" spc="0" normalizeH="0" baseline="0" noProof="0" dirty="0">
              <a:ln>
                <a:noFill/>
              </a:ln>
              <a:solidFill>
                <a:schemeClr val="bg1"/>
              </a:solidFill>
              <a:effectLst/>
              <a:highlight>
                <a:srgbClr val="800080"/>
              </a:highlight>
              <a:uLnTx/>
              <a:uFillTx/>
              <a:latin typeface="Nexa Light"/>
              <a:cs typeface="Arial"/>
            </a:endParaRPr>
          </a:p>
        </p:txBody>
      </p:sp>
    </p:spTree>
    <p:extLst>
      <p:ext uri="{BB962C8B-B14F-4D97-AF65-F5344CB8AC3E}">
        <p14:creationId xmlns:p14="http://schemas.microsoft.com/office/powerpoint/2010/main" val="39476831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3.xml><?xml version="1.0" encoding="utf-8"?>
<a:theme xmlns:a="http://schemas.openxmlformats.org/drawingml/2006/main" name="2_Thème Off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1204</TotalTime>
  <Words>286</Words>
  <Application>Microsoft Office PowerPoint</Application>
  <DocSecurity>0</DocSecurity>
  <PresentationFormat>Grand écran</PresentationFormat>
  <Paragraphs>15</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vt:i4>
      </vt:variant>
    </vt:vector>
  </HeadingPairs>
  <TitlesOfParts>
    <vt:vector size="10" baseType="lpstr">
      <vt:lpstr>Arial</vt:lpstr>
      <vt:lpstr>Calibri</vt:lpstr>
      <vt:lpstr>Calibri Light</vt:lpstr>
      <vt:lpstr>Nexa Light</vt:lpstr>
      <vt:lpstr>Roboto Flex Normal</vt:lpstr>
      <vt:lpstr>Wingdings</vt:lpstr>
      <vt:lpstr>Thème Office</vt:lpstr>
      <vt:lpstr>1_Thème Office</vt:lpstr>
      <vt:lpstr>2_Thème Office</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Sbe Kent</dc:creator>
  <cp:keywords/>
  <dc:description/>
  <cp:lastModifiedBy>Tiphaine Sauveur</cp:lastModifiedBy>
  <cp:revision>209</cp:revision>
  <dcterms:created xsi:type="dcterms:W3CDTF">2022-04-12T11:02:59Z</dcterms:created>
  <dcterms:modified xsi:type="dcterms:W3CDTF">2026-04-30T09:45:32Z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0x0101004D5BCFCA761D5A45AF29888C7B6A8CE7</vt:lpwstr>
  </property>
</Properties>
</file>